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856" r:id="rId5"/>
    <p:sldId id="929" r:id="rId6"/>
    <p:sldId id="1345" r:id="rId7"/>
    <p:sldId id="1346" r:id="rId8"/>
    <p:sldId id="1347" r:id="rId9"/>
    <p:sldId id="1353" r:id="rId10"/>
    <p:sldId id="1354" r:id="rId11"/>
    <p:sldId id="1352" r:id="rId12"/>
    <p:sldId id="1351" r:id="rId13"/>
    <p:sldId id="1355" r:id="rId14"/>
    <p:sldId id="1350" r:id="rId15"/>
    <p:sldId id="1361" r:id="rId16"/>
    <p:sldId id="1362" r:id="rId17"/>
    <p:sldId id="1363" r:id="rId18"/>
    <p:sldId id="1364" r:id="rId19"/>
    <p:sldId id="1365" r:id="rId20"/>
    <p:sldId id="1366" r:id="rId21"/>
    <p:sldId id="1356" r:id="rId22"/>
    <p:sldId id="1367" r:id="rId23"/>
    <p:sldId id="1357" r:id="rId24"/>
    <p:sldId id="1360" r:id="rId25"/>
    <p:sldId id="1368" r:id="rId26"/>
    <p:sldId id="1369" r:id="rId27"/>
    <p:sldId id="1370" r:id="rId28"/>
    <p:sldId id="1359" r:id="rId29"/>
    <p:sldId id="1371" r:id="rId30"/>
    <p:sldId id="1358" r:id="rId31"/>
    <p:sldId id="1372" r:id="rId32"/>
    <p:sldId id="1375" r:id="rId33"/>
    <p:sldId id="1376" r:id="rId34"/>
    <p:sldId id="1374" r:id="rId35"/>
    <p:sldId id="1373" r:id="rId36"/>
    <p:sldId id="1348" r:id="rId37"/>
    <p:sldId id="1377" r:id="rId38"/>
    <p:sldId id="1378" r:id="rId39"/>
    <p:sldId id="1379" r:id="rId40"/>
    <p:sldId id="1380" r:id="rId41"/>
    <p:sldId id="1382" r:id="rId42"/>
    <p:sldId id="1381" r:id="rId43"/>
    <p:sldId id="1383" r:id="rId44"/>
    <p:sldId id="1462" r:id="rId45"/>
    <p:sldId id="1463" r:id="rId46"/>
    <p:sldId id="1384" r:id="rId47"/>
    <p:sldId id="1438" r:id="rId48"/>
    <p:sldId id="1439" r:id="rId49"/>
    <p:sldId id="1440" r:id="rId50"/>
    <p:sldId id="1441" r:id="rId51"/>
    <p:sldId id="1442" r:id="rId52"/>
    <p:sldId id="1460" r:id="rId53"/>
    <p:sldId id="1465" r:id="rId54"/>
    <p:sldId id="1459" r:id="rId55"/>
    <p:sldId id="1466" r:id="rId56"/>
    <p:sldId id="1458" r:id="rId57"/>
    <p:sldId id="1467" r:id="rId58"/>
    <p:sldId id="1457" r:id="rId59"/>
    <p:sldId id="1468" r:id="rId60"/>
    <p:sldId id="1456" r:id="rId61"/>
    <p:sldId id="1469" r:id="rId62"/>
    <p:sldId id="1455" r:id="rId63"/>
    <p:sldId id="1470" r:id="rId64"/>
    <p:sldId id="1454" r:id="rId65"/>
    <p:sldId id="1471" r:id="rId66"/>
    <p:sldId id="1453" r:id="rId67"/>
    <p:sldId id="1472" r:id="rId68"/>
    <p:sldId id="1452" r:id="rId69"/>
    <p:sldId id="1473" r:id="rId70"/>
    <p:sldId id="1451" r:id="rId71"/>
    <p:sldId id="1474" r:id="rId72"/>
    <p:sldId id="1450" r:id="rId73"/>
    <p:sldId id="1475" r:id="rId74"/>
    <p:sldId id="1449" r:id="rId75"/>
    <p:sldId id="1480" r:id="rId76"/>
    <p:sldId id="1448" r:id="rId77"/>
    <p:sldId id="1481" r:id="rId78"/>
    <p:sldId id="1447" r:id="rId79"/>
    <p:sldId id="1482" r:id="rId80"/>
    <p:sldId id="1446" r:id="rId81"/>
    <p:sldId id="1476" r:id="rId82"/>
    <p:sldId id="1445" r:id="rId83"/>
    <p:sldId id="1477" r:id="rId84"/>
    <p:sldId id="1444" r:id="rId85"/>
    <p:sldId id="1478" r:id="rId86"/>
    <p:sldId id="1443" r:id="rId87"/>
    <p:sldId id="1483" r:id="rId88"/>
    <p:sldId id="1464" r:id="rId89"/>
    <p:sldId id="1479" r:id="rId90"/>
    <p:sldId id="1414" r:id="rId91"/>
    <p:sldId id="1437" r:id="rId92"/>
    <p:sldId id="1461" r:id="rId93"/>
    <p:sldId id="1484" r:id="rId94"/>
    <p:sldId id="1485" r:id="rId95"/>
    <p:sldId id="1486" r:id="rId96"/>
    <p:sldId id="1487" r:id="rId97"/>
    <p:sldId id="1490" r:id="rId98"/>
    <p:sldId id="1489" r:id="rId99"/>
    <p:sldId id="1488" r:id="rId100"/>
    <p:sldId id="1494" r:id="rId101"/>
    <p:sldId id="1493" r:id="rId102"/>
    <p:sldId id="1492" r:id="rId103"/>
    <p:sldId id="1491" r:id="rId104"/>
    <p:sldId id="1495" r:id="rId105"/>
    <p:sldId id="1496" r:id="rId106"/>
    <p:sldId id="1497" r:id="rId107"/>
    <p:sldId id="1498" r:id="rId108"/>
    <p:sldId id="1499" r:id="rId109"/>
    <p:sldId id="1500" r:id="rId110"/>
    <p:sldId id="1344" r:id="rId111"/>
    <p:sldId id="818" r:id="rId1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presProps" Target="presProps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14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theme" Target="theme/them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1T11:28:06.6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24575,'20'18'0,"2"-1"0,0-1 0,0-1 0,26 13 0,3 2 0,176 114 0,350 290 0,129 118 0,-441-368 0,187 125 0,-225-164 0,613 419 0,-785-519-1365,-44-37-5461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1T11:28:07.8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1999 24575,'2'0'0,"0"0"0,0-1 0,1 1 0,-1-1 0,0 1 0,0-1 0,1 0 0,-1 0 0,0 0 0,0 0 0,3-2 0,8-4 0,607-341-5,-379 208-243,1918-1141-1708,-2122 1258 1869,206-136-825,-203 129-4071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3T13:52:57.8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24575,'20'18'0,"2"-1"0,0-1 0,0-1 0,26 13 0,3 2 0,176 114 0,350 290 0,129 118 0,-441-368 0,187 125 0,-225-164 0,613 419 0,-785-519-1365,-44-37-5461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3T13:52:57.8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1999 24575,'2'0'0,"0"0"0,0-1 0,1 1 0,-1-1 0,0 1 0,0-1 0,1 0 0,-1 0 0,0 0 0,0 0 0,3-2 0,8-4 0,607-341-5,-379 208-243,1918-1141-1708,-2122 1258 1869,206-136-825,-203 129-4071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3T13:52:57.8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24575,'20'18'0,"2"-1"0,0-1 0,0-1 0,26 13 0,3 2 0,176 114 0,350 290 0,129 118 0,-441-368 0,187 125 0,-225-164 0,613 419 0,-785-519-1365,-44-37-5461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3T13:52:57.8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1999 24575,'2'0'0,"0"0"0,0-1 0,1 1 0,-1-1 0,0 1 0,0-1 0,1 0 0,-1 0 0,0 0 0,0 0 0,3-2 0,8-4 0,607-341-5,-379 208-243,1918-1141-1708,-2122 1258 1869,206-136-825,-203 129-4071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1T11:28:06.6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24575,'20'18'0,"2"-1"0,0-1 0,0-1 0,26 13 0,3 2 0,176 114 0,350 290 0,129 118 0,-441-368 0,187 125 0,-225-164 0,613 419 0,-785-519-1365,-44-37-5461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1T11:28:07.8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1999 24575,'2'0'0,"0"0"0,0-1 0,1 1 0,-1-1 0,0 1 0,0-1 0,1 0 0,-1 0 0,0 0 0,0 0 0,3-2 0,8-4 0,607-341-5,-379 208-243,1918-1141-1708,-2122 1258 1869,206-136-825,-203 129-4071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9123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464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204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5174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030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3781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826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5552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6997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9211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25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E1AB6A-A048-41B0-B2DF-41DDE33E2C72}" type="datetimeFigureOut">
              <a:rPr lang="es-ES" smtClean="0"/>
              <a:t>17/08/2026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BC337F-8C08-46B6-91E4-6E2F9BAD7B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296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7.xml"/><Relationship Id="rId2" Type="http://schemas.openxmlformats.org/officeDocument/2006/relationships/slide" Target="slide44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5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audio" Target="../media/audio3.wav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audio" Target="../media/audio3.wav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openxmlformats.org/officeDocument/2006/relationships/image" Target="../media/image17.png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audio15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openxmlformats.org/officeDocument/2006/relationships/image" Target="../media/image18.png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1.png"/><Relationship Id="rId2" Type="http://schemas.openxmlformats.org/officeDocument/2006/relationships/audio" Target="../media/audio16.wav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openxmlformats.org/officeDocument/2006/relationships/image" Target="../media/image18.png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18" Type="http://schemas.openxmlformats.org/officeDocument/2006/relationships/image" Target="../media/image23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2.png"/><Relationship Id="rId2" Type="http://schemas.openxmlformats.org/officeDocument/2006/relationships/audio" Target="../media/audio17.wav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openxmlformats.org/officeDocument/2006/relationships/image" Target="../media/image18.png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18" Type="http://schemas.openxmlformats.org/officeDocument/2006/relationships/image" Target="../media/image22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3.png"/><Relationship Id="rId2" Type="http://schemas.openxmlformats.org/officeDocument/2006/relationships/audio" Target="../media/audio18.wav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openxmlformats.org/officeDocument/2006/relationships/image" Target="../media/image18.png"/><Relationship Id="rId10" Type="http://schemas.openxmlformats.org/officeDocument/2006/relationships/image" Target="../media/image10.png"/><Relationship Id="rId19" Type="http://schemas.openxmlformats.org/officeDocument/2006/relationships/image" Target="../media/image24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6.png"/><Relationship Id="rId18" Type="http://schemas.openxmlformats.org/officeDocument/2006/relationships/image" Target="../media/image23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2.png"/><Relationship Id="rId2" Type="http://schemas.openxmlformats.org/officeDocument/2006/relationships/audio" Target="../media/audio19.wav"/><Relationship Id="rId16" Type="http://schemas.openxmlformats.org/officeDocument/2006/relationships/image" Target="../media/image20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openxmlformats.org/officeDocument/2006/relationships/image" Target="../media/image18.png"/><Relationship Id="rId10" Type="http://schemas.openxmlformats.org/officeDocument/2006/relationships/image" Target="../media/image10.png"/><Relationship Id="rId19" Type="http://schemas.openxmlformats.org/officeDocument/2006/relationships/image" Target="../media/image25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6.png"/><Relationship Id="rId18" Type="http://schemas.openxmlformats.org/officeDocument/2006/relationships/image" Target="../media/image23.png"/><Relationship Id="rId3" Type="http://schemas.openxmlformats.org/officeDocument/2006/relationships/audio" Target="../media/audio2.wav"/><Relationship Id="rId21" Type="http://schemas.openxmlformats.org/officeDocument/2006/relationships/image" Target="../media/image28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2.png"/><Relationship Id="rId2" Type="http://schemas.openxmlformats.org/officeDocument/2006/relationships/audio" Target="../media/audio20.wav"/><Relationship Id="rId16" Type="http://schemas.openxmlformats.org/officeDocument/2006/relationships/image" Target="../media/image20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openxmlformats.org/officeDocument/2006/relationships/image" Target="../media/image18.png"/><Relationship Id="rId10" Type="http://schemas.openxmlformats.org/officeDocument/2006/relationships/image" Target="../media/image10.png"/><Relationship Id="rId19" Type="http://schemas.openxmlformats.org/officeDocument/2006/relationships/image" Target="../media/image25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3" Type="http://schemas.openxmlformats.org/officeDocument/2006/relationships/audio" Target="../media/audio2.wav"/><Relationship Id="rId21" Type="http://schemas.openxmlformats.org/officeDocument/2006/relationships/image" Target="../media/image2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" Type="http://schemas.openxmlformats.org/officeDocument/2006/relationships/audio" Target="../media/audio21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" Type="http://schemas.openxmlformats.org/officeDocument/2006/relationships/audio" Target="../media/audio22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" Type="http://schemas.openxmlformats.org/officeDocument/2006/relationships/audio" Target="../media/audio23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3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4.png"/><Relationship Id="rId2" Type="http://schemas.openxmlformats.org/officeDocument/2006/relationships/audio" Target="../media/audio24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3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6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5.png"/><Relationship Id="rId2" Type="http://schemas.openxmlformats.org/officeDocument/2006/relationships/audio" Target="../media/audio25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3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8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2" Type="http://schemas.openxmlformats.org/officeDocument/2006/relationships/audio" Target="../media/audio26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25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2" Type="http://schemas.openxmlformats.org/officeDocument/2006/relationships/audio" Target="../media/audio27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39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2" Type="http://schemas.openxmlformats.org/officeDocument/2006/relationships/audio" Target="../media/audio28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25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2" Type="http://schemas.openxmlformats.org/officeDocument/2006/relationships/audio" Target="../media/audio29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42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2" Type="http://schemas.openxmlformats.org/officeDocument/2006/relationships/audio" Target="../media/audio30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25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2" Type="http://schemas.openxmlformats.org/officeDocument/2006/relationships/audio" Target="../media/audio31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32" Type="http://schemas.openxmlformats.org/officeDocument/2006/relationships/image" Target="../media/image25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33" Type="http://schemas.openxmlformats.org/officeDocument/2006/relationships/image" Target="../media/image25.png"/><Relationship Id="rId2" Type="http://schemas.openxmlformats.org/officeDocument/2006/relationships/audio" Target="../media/audio32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32" Type="http://schemas.openxmlformats.org/officeDocument/2006/relationships/image" Target="../media/image45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3.png"/><Relationship Id="rId8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34" Type="http://schemas.openxmlformats.org/officeDocument/2006/relationships/image" Target="../media/image2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33" Type="http://schemas.openxmlformats.org/officeDocument/2006/relationships/image" Target="../media/image46.png"/><Relationship Id="rId2" Type="http://schemas.openxmlformats.org/officeDocument/2006/relationships/audio" Target="../media/audio33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32" Type="http://schemas.openxmlformats.org/officeDocument/2006/relationships/image" Target="../media/image45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3.png"/><Relationship Id="rId8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34" Type="http://schemas.openxmlformats.org/officeDocument/2006/relationships/image" Target="../media/image2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33" Type="http://schemas.openxmlformats.org/officeDocument/2006/relationships/image" Target="../media/image46.png"/><Relationship Id="rId2" Type="http://schemas.openxmlformats.org/officeDocument/2006/relationships/audio" Target="../media/audio34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32" Type="http://schemas.openxmlformats.org/officeDocument/2006/relationships/image" Target="../media/image45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3.png"/><Relationship Id="rId8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34" Type="http://schemas.openxmlformats.org/officeDocument/2006/relationships/image" Target="../media/image47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33" Type="http://schemas.openxmlformats.org/officeDocument/2006/relationships/image" Target="../media/image46.png"/><Relationship Id="rId2" Type="http://schemas.openxmlformats.org/officeDocument/2006/relationships/audio" Target="../media/audio35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32" Type="http://schemas.openxmlformats.org/officeDocument/2006/relationships/image" Target="../media/image45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3.png"/><Relationship Id="rId35" Type="http://schemas.openxmlformats.org/officeDocument/2006/relationships/image" Target="../media/image25.png"/><Relationship Id="rId8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3" Type="http://schemas.openxmlformats.org/officeDocument/2006/relationships/audio" Target="../media/audio2.wav"/><Relationship Id="rId21" Type="http://schemas.openxmlformats.org/officeDocument/2006/relationships/image" Target="../media/image31.png"/><Relationship Id="rId34" Type="http://schemas.openxmlformats.org/officeDocument/2006/relationships/image" Target="../media/image46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33" Type="http://schemas.openxmlformats.org/officeDocument/2006/relationships/image" Target="../media/image45.png"/><Relationship Id="rId2" Type="http://schemas.openxmlformats.org/officeDocument/2006/relationships/audio" Target="../media/audio36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32" Type="http://schemas.openxmlformats.org/officeDocument/2006/relationships/image" Target="../media/image48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36" Type="http://schemas.openxmlformats.org/officeDocument/2006/relationships/image" Target="../media/image25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3.png"/><Relationship Id="rId35" Type="http://schemas.openxmlformats.org/officeDocument/2006/relationships/image" Target="../media/image47.png"/><Relationship Id="rId8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21" Type="http://schemas.openxmlformats.org/officeDocument/2006/relationships/image" Target="../media/image31.png"/><Relationship Id="rId34" Type="http://schemas.openxmlformats.org/officeDocument/2006/relationships/image" Target="../media/image4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33" Type="http://schemas.openxmlformats.org/officeDocument/2006/relationships/image" Target="../media/image49.png"/><Relationship Id="rId2" Type="http://schemas.openxmlformats.org/officeDocument/2006/relationships/audio" Target="../media/audio37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32" Type="http://schemas.openxmlformats.org/officeDocument/2006/relationships/image" Target="../media/image48.png"/><Relationship Id="rId37" Type="http://schemas.openxmlformats.org/officeDocument/2006/relationships/image" Target="../media/image25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36" Type="http://schemas.openxmlformats.org/officeDocument/2006/relationships/image" Target="../media/image47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3.png"/><Relationship Id="rId35" Type="http://schemas.openxmlformats.org/officeDocument/2006/relationships/image" Target="../media/image46.png"/><Relationship Id="rId8" Type="http://schemas.openxmlformats.org/officeDocument/2006/relationships/image" Target="../media/image7.png"/><Relationship Id="rId3" Type="http://schemas.openxmlformats.org/officeDocument/2006/relationships/audio" Target="../media/audio2.wav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21" Type="http://schemas.openxmlformats.org/officeDocument/2006/relationships/image" Target="../media/image31.png"/><Relationship Id="rId34" Type="http://schemas.openxmlformats.org/officeDocument/2006/relationships/image" Target="../media/image4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33" Type="http://schemas.openxmlformats.org/officeDocument/2006/relationships/image" Target="../media/image49.png"/><Relationship Id="rId38" Type="http://schemas.openxmlformats.org/officeDocument/2006/relationships/image" Target="../media/image50.png"/><Relationship Id="rId2" Type="http://schemas.openxmlformats.org/officeDocument/2006/relationships/audio" Target="../media/audio38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32" Type="http://schemas.openxmlformats.org/officeDocument/2006/relationships/image" Target="../media/image48.png"/><Relationship Id="rId37" Type="http://schemas.openxmlformats.org/officeDocument/2006/relationships/image" Target="../media/image25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36" Type="http://schemas.openxmlformats.org/officeDocument/2006/relationships/image" Target="../media/image47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3.png"/><Relationship Id="rId35" Type="http://schemas.openxmlformats.org/officeDocument/2006/relationships/image" Target="../media/image46.png"/><Relationship Id="rId8" Type="http://schemas.openxmlformats.org/officeDocument/2006/relationships/image" Target="../media/image7.png"/><Relationship Id="rId3" Type="http://schemas.openxmlformats.org/officeDocument/2006/relationships/audio" Target="../media/audio2.wav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39" Type="http://schemas.openxmlformats.org/officeDocument/2006/relationships/image" Target="../media/image50.png"/><Relationship Id="rId21" Type="http://schemas.openxmlformats.org/officeDocument/2006/relationships/image" Target="../media/image31.png"/><Relationship Id="rId34" Type="http://schemas.openxmlformats.org/officeDocument/2006/relationships/image" Target="../media/image4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33" Type="http://schemas.openxmlformats.org/officeDocument/2006/relationships/image" Target="../media/image49.png"/><Relationship Id="rId38" Type="http://schemas.openxmlformats.org/officeDocument/2006/relationships/image" Target="../media/image51.png"/><Relationship Id="rId2" Type="http://schemas.openxmlformats.org/officeDocument/2006/relationships/audio" Target="../media/audio39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32" Type="http://schemas.openxmlformats.org/officeDocument/2006/relationships/image" Target="../media/image48.png"/><Relationship Id="rId37" Type="http://schemas.openxmlformats.org/officeDocument/2006/relationships/image" Target="../media/image25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36" Type="http://schemas.openxmlformats.org/officeDocument/2006/relationships/image" Target="../media/image47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3.png"/><Relationship Id="rId35" Type="http://schemas.openxmlformats.org/officeDocument/2006/relationships/image" Target="../media/image46.png"/><Relationship Id="rId8" Type="http://schemas.openxmlformats.org/officeDocument/2006/relationships/image" Target="../media/image7.png"/><Relationship Id="rId3" Type="http://schemas.openxmlformats.org/officeDocument/2006/relationships/audio" Target="../media/audio2.wav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39.png"/><Relationship Id="rId39" Type="http://schemas.openxmlformats.org/officeDocument/2006/relationships/image" Target="../media/image50.png"/><Relationship Id="rId21" Type="http://schemas.openxmlformats.org/officeDocument/2006/relationships/image" Target="../media/image31.png"/><Relationship Id="rId34" Type="http://schemas.openxmlformats.org/officeDocument/2006/relationships/image" Target="../media/image4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0.png"/><Relationship Id="rId25" Type="http://schemas.openxmlformats.org/officeDocument/2006/relationships/image" Target="../media/image37.png"/><Relationship Id="rId33" Type="http://schemas.openxmlformats.org/officeDocument/2006/relationships/image" Target="../media/image49.png"/><Relationship Id="rId38" Type="http://schemas.openxmlformats.org/officeDocument/2006/relationships/image" Target="../media/image51.png"/><Relationship Id="rId2" Type="http://schemas.openxmlformats.org/officeDocument/2006/relationships/audio" Target="../media/audio40.wav"/><Relationship Id="rId16" Type="http://schemas.openxmlformats.org/officeDocument/2006/relationships/image" Target="../media/image18.png"/><Relationship Id="rId20" Type="http://schemas.openxmlformats.org/officeDocument/2006/relationships/image" Target="../media/image2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24" Type="http://schemas.openxmlformats.org/officeDocument/2006/relationships/image" Target="../media/image36.png"/><Relationship Id="rId32" Type="http://schemas.openxmlformats.org/officeDocument/2006/relationships/image" Target="../media/image48.png"/><Relationship Id="rId37" Type="http://schemas.openxmlformats.org/officeDocument/2006/relationships/image" Target="../media/image25.png"/><Relationship Id="rId40" Type="http://schemas.openxmlformats.org/officeDocument/2006/relationships/image" Target="../media/image52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23" Type="http://schemas.openxmlformats.org/officeDocument/2006/relationships/image" Target="../media/image32.png"/><Relationship Id="rId28" Type="http://schemas.openxmlformats.org/officeDocument/2006/relationships/image" Target="../media/image40.png"/><Relationship Id="rId36" Type="http://schemas.openxmlformats.org/officeDocument/2006/relationships/image" Target="../media/image47.png"/><Relationship Id="rId10" Type="http://schemas.openxmlformats.org/officeDocument/2006/relationships/image" Target="../media/image10.png"/><Relationship Id="rId19" Type="http://schemas.openxmlformats.org/officeDocument/2006/relationships/image" Target="../media/image23.png"/><Relationship Id="rId31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3.png"/><Relationship Id="rId35" Type="http://schemas.openxmlformats.org/officeDocument/2006/relationships/image" Target="../media/image46.png"/><Relationship Id="rId8" Type="http://schemas.openxmlformats.org/officeDocument/2006/relationships/image" Target="../media/image7.png"/><Relationship Id="rId3" Type="http://schemas.openxmlformats.org/officeDocument/2006/relationships/audio" Target="../media/audio2.wav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20.png"/><Relationship Id="rId26" Type="http://schemas.openxmlformats.org/officeDocument/2006/relationships/image" Target="../media/image37.png"/><Relationship Id="rId39" Type="http://schemas.openxmlformats.org/officeDocument/2006/relationships/image" Target="../media/image51.png"/><Relationship Id="rId21" Type="http://schemas.openxmlformats.org/officeDocument/2006/relationships/image" Target="../media/image29.png"/><Relationship Id="rId34" Type="http://schemas.openxmlformats.org/officeDocument/2006/relationships/image" Target="../media/image49.png"/><Relationship Id="rId42" Type="http://schemas.openxmlformats.org/officeDocument/2006/relationships/customXml" Target="../ink/ink1.xml"/><Relationship Id="rId7" Type="http://schemas.openxmlformats.org/officeDocument/2006/relationships/image" Target="../media/image5.png"/><Relationship Id="rId2" Type="http://schemas.openxmlformats.org/officeDocument/2006/relationships/audio" Target="../media/audio41.wav"/><Relationship Id="rId16" Type="http://schemas.openxmlformats.org/officeDocument/2006/relationships/image" Target="../media/image14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10.png"/><Relationship Id="rId24" Type="http://schemas.openxmlformats.org/officeDocument/2006/relationships/image" Target="../media/image32.png"/><Relationship Id="rId32" Type="http://schemas.openxmlformats.org/officeDocument/2006/relationships/image" Target="../media/image44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440.png"/><Relationship Id="rId5" Type="http://schemas.openxmlformats.org/officeDocument/2006/relationships/audio" Target="../media/audio3.wav"/><Relationship Id="rId15" Type="http://schemas.openxmlformats.org/officeDocument/2006/relationships/image" Target="../media/image16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10" Type="http://schemas.openxmlformats.org/officeDocument/2006/relationships/image" Target="../media/image9.png"/><Relationship Id="rId19" Type="http://schemas.openxmlformats.org/officeDocument/2006/relationships/image" Target="../media/image22.png"/><Relationship Id="rId31" Type="http://schemas.openxmlformats.org/officeDocument/2006/relationships/image" Target="../media/image43.png"/><Relationship Id="rId44" Type="http://schemas.openxmlformats.org/officeDocument/2006/relationships/customXml" Target="../ink/ink2.xml"/><Relationship Id="rId4" Type="http://schemas.openxmlformats.org/officeDocument/2006/relationships/audio" Target="../media/audio2.wav"/><Relationship Id="rId9" Type="http://schemas.openxmlformats.org/officeDocument/2006/relationships/image" Target="../media/image7.png"/><Relationship Id="rId14" Type="http://schemas.openxmlformats.org/officeDocument/2006/relationships/image" Target="../media/image27.png"/><Relationship Id="rId22" Type="http://schemas.openxmlformats.org/officeDocument/2006/relationships/image" Target="../media/image31.png"/><Relationship Id="rId27" Type="http://schemas.openxmlformats.org/officeDocument/2006/relationships/image" Target="../media/image39.png"/><Relationship Id="rId30" Type="http://schemas.openxmlformats.org/officeDocument/2006/relationships/image" Target="../media/image41.png"/><Relationship Id="rId35" Type="http://schemas.openxmlformats.org/officeDocument/2006/relationships/image" Target="../media/image45.png"/><Relationship Id="rId43" Type="http://schemas.openxmlformats.org/officeDocument/2006/relationships/image" Target="../media/image430.png"/><Relationship Id="rId8" Type="http://schemas.openxmlformats.org/officeDocument/2006/relationships/image" Target="../media/image6.png"/><Relationship Id="rId3" Type="http://schemas.openxmlformats.org/officeDocument/2006/relationships/image" Target="../media/image52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36.png"/><Relationship Id="rId33" Type="http://schemas.openxmlformats.org/officeDocument/2006/relationships/image" Target="../media/image48.png"/><Relationship Id="rId38" Type="http://schemas.openxmlformats.org/officeDocument/2006/relationships/image" Target="../media/image25.png"/><Relationship Id="rId20" Type="http://schemas.openxmlformats.org/officeDocument/2006/relationships/image" Target="../media/image23.png"/><Relationship Id="rId41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20.png"/><Relationship Id="rId26" Type="http://schemas.openxmlformats.org/officeDocument/2006/relationships/image" Target="../media/image37.png"/><Relationship Id="rId39" Type="http://schemas.openxmlformats.org/officeDocument/2006/relationships/image" Target="../media/image51.png"/><Relationship Id="rId21" Type="http://schemas.openxmlformats.org/officeDocument/2006/relationships/image" Target="../media/image29.png"/><Relationship Id="rId34" Type="http://schemas.openxmlformats.org/officeDocument/2006/relationships/image" Target="../media/image49.png"/><Relationship Id="rId42" Type="http://schemas.openxmlformats.org/officeDocument/2006/relationships/customXml" Target="../ink/ink3.xml"/><Relationship Id="rId7" Type="http://schemas.openxmlformats.org/officeDocument/2006/relationships/image" Target="../media/image5.png"/><Relationship Id="rId2" Type="http://schemas.openxmlformats.org/officeDocument/2006/relationships/audio" Target="../media/audio42.wav"/><Relationship Id="rId16" Type="http://schemas.openxmlformats.org/officeDocument/2006/relationships/image" Target="../media/image14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10.png"/><Relationship Id="rId24" Type="http://schemas.openxmlformats.org/officeDocument/2006/relationships/image" Target="../media/image32.png"/><Relationship Id="rId32" Type="http://schemas.openxmlformats.org/officeDocument/2006/relationships/image" Target="../media/image44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440.png"/><Relationship Id="rId5" Type="http://schemas.openxmlformats.org/officeDocument/2006/relationships/audio" Target="../media/audio3.wav"/><Relationship Id="rId15" Type="http://schemas.openxmlformats.org/officeDocument/2006/relationships/image" Target="../media/image16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10" Type="http://schemas.openxmlformats.org/officeDocument/2006/relationships/image" Target="../media/image9.png"/><Relationship Id="rId19" Type="http://schemas.openxmlformats.org/officeDocument/2006/relationships/image" Target="../media/image22.png"/><Relationship Id="rId31" Type="http://schemas.openxmlformats.org/officeDocument/2006/relationships/image" Target="../media/image43.png"/><Relationship Id="rId44" Type="http://schemas.openxmlformats.org/officeDocument/2006/relationships/customXml" Target="../ink/ink4.xml"/><Relationship Id="rId4" Type="http://schemas.openxmlformats.org/officeDocument/2006/relationships/audio" Target="../media/audio2.wav"/><Relationship Id="rId9" Type="http://schemas.openxmlformats.org/officeDocument/2006/relationships/image" Target="../media/image7.png"/><Relationship Id="rId14" Type="http://schemas.openxmlformats.org/officeDocument/2006/relationships/image" Target="../media/image27.png"/><Relationship Id="rId22" Type="http://schemas.openxmlformats.org/officeDocument/2006/relationships/image" Target="../media/image31.png"/><Relationship Id="rId27" Type="http://schemas.openxmlformats.org/officeDocument/2006/relationships/image" Target="../media/image39.png"/><Relationship Id="rId30" Type="http://schemas.openxmlformats.org/officeDocument/2006/relationships/image" Target="../media/image41.png"/><Relationship Id="rId35" Type="http://schemas.openxmlformats.org/officeDocument/2006/relationships/image" Target="../media/image45.png"/><Relationship Id="rId43" Type="http://schemas.openxmlformats.org/officeDocument/2006/relationships/image" Target="../media/image430.png"/><Relationship Id="rId8" Type="http://schemas.openxmlformats.org/officeDocument/2006/relationships/image" Target="../media/image6.png"/><Relationship Id="rId3" Type="http://schemas.openxmlformats.org/officeDocument/2006/relationships/image" Target="../media/image52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36.png"/><Relationship Id="rId33" Type="http://schemas.openxmlformats.org/officeDocument/2006/relationships/image" Target="../media/image48.png"/><Relationship Id="rId38" Type="http://schemas.openxmlformats.org/officeDocument/2006/relationships/image" Target="../media/image25.png"/><Relationship Id="rId46" Type="http://schemas.openxmlformats.org/officeDocument/2006/relationships/image" Target="../media/image54.png"/><Relationship Id="rId20" Type="http://schemas.openxmlformats.org/officeDocument/2006/relationships/image" Target="../media/image23.png"/><Relationship Id="rId41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36.png"/><Relationship Id="rId39" Type="http://schemas.openxmlformats.org/officeDocument/2006/relationships/image" Target="../media/image25.png"/><Relationship Id="rId21" Type="http://schemas.openxmlformats.org/officeDocument/2006/relationships/image" Target="../media/image23.png"/><Relationship Id="rId34" Type="http://schemas.openxmlformats.org/officeDocument/2006/relationships/image" Target="../media/image48.png"/><Relationship Id="rId42" Type="http://schemas.openxmlformats.org/officeDocument/2006/relationships/image" Target="../media/image53.png"/><Relationship Id="rId47" Type="http://schemas.openxmlformats.org/officeDocument/2006/relationships/image" Target="../media/image56.png"/><Relationship Id="rId7" Type="http://schemas.openxmlformats.org/officeDocument/2006/relationships/image" Target="../media/image2.png"/><Relationship Id="rId2" Type="http://schemas.openxmlformats.org/officeDocument/2006/relationships/audio" Target="../media/audio43.wav"/><Relationship Id="rId16" Type="http://schemas.openxmlformats.org/officeDocument/2006/relationships/image" Target="../media/image16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9.png"/><Relationship Id="rId24" Type="http://schemas.openxmlformats.org/officeDocument/2006/relationships/image" Target="../media/image33.png"/><Relationship Id="rId32" Type="http://schemas.openxmlformats.org/officeDocument/2006/relationships/image" Target="../media/image43.png"/><Relationship Id="rId37" Type="http://schemas.openxmlformats.org/officeDocument/2006/relationships/image" Target="../media/image46.png"/><Relationship Id="rId40" Type="http://schemas.openxmlformats.org/officeDocument/2006/relationships/image" Target="../media/image51.png"/><Relationship Id="rId45" Type="http://schemas.openxmlformats.org/officeDocument/2006/relationships/customXml" Target="../ink/ink6.xml"/><Relationship Id="rId5" Type="http://schemas.openxmlformats.org/officeDocument/2006/relationships/audio" Target="../media/audio2.wav"/><Relationship Id="rId15" Type="http://schemas.openxmlformats.org/officeDocument/2006/relationships/image" Target="../media/image27.png"/><Relationship Id="rId23" Type="http://schemas.openxmlformats.org/officeDocument/2006/relationships/image" Target="../media/image31.png"/><Relationship Id="rId28" Type="http://schemas.openxmlformats.org/officeDocument/2006/relationships/image" Target="../media/image39.png"/><Relationship Id="rId36" Type="http://schemas.openxmlformats.org/officeDocument/2006/relationships/image" Target="../media/image45.png"/><Relationship Id="rId10" Type="http://schemas.openxmlformats.org/officeDocument/2006/relationships/image" Target="../media/image7.png"/><Relationship Id="rId19" Type="http://schemas.openxmlformats.org/officeDocument/2006/relationships/image" Target="../media/image20.png"/><Relationship Id="rId31" Type="http://schemas.openxmlformats.org/officeDocument/2006/relationships/image" Target="../media/image41.png"/><Relationship Id="rId44" Type="http://schemas.openxmlformats.org/officeDocument/2006/relationships/image" Target="../media/image430.png"/><Relationship Id="rId4" Type="http://schemas.openxmlformats.org/officeDocument/2006/relationships/image" Target="../media/image55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29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9.png"/><Relationship Id="rId43" Type="http://schemas.openxmlformats.org/officeDocument/2006/relationships/customXml" Target="../ink/ink5.xml"/><Relationship Id="rId8" Type="http://schemas.openxmlformats.org/officeDocument/2006/relationships/image" Target="../media/image5.png"/><Relationship Id="rId3" Type="http://schemas.openxmlformats.org/officeDocument/2006/relationships/image" Target="../media/image52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5" Type="http://schemas.openxmlformats.org/officeDocument/2006/relationships/image" Target="../media/image32.png"/><Relationship Id="rId33" Type="http://schemas.openxmlformats.org/officeDocument/2006/relationships/image" Target="../media/image44.png"/><Relationship Id="rId38" Type="http://schemas.openxmlformats.org/officeDocument/2006/relationships/image" Target="../media/image47.png"/><Relationship Id="rId46" Type="http://schemas.openxmlformats.org/officeDocument/2006/relationships/image" Target="../media/image440.png"/><Relationship Id="rId20" Type="http://schemas.openxmlformats.org/officeDocument/2006/relationships/image" Target="../media/image22.png"/><Relationship Id="rId41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29.png"/><Relationship Id="rId26" Type="http://schemas.openxmlformats.org/officeDocument/2006/relationships/image" Target="../media/image40.png"/><Relationship Id="rId39" Type="http://schemas.openxmlformats.org/officeDocument/2006/relationships/customXml" Target="../ink/ink7.xml"/><Relationship Id="rId21" Type="http://schemas.openxmlformats.org/officeDocument/2006/relationships/image" Target="../media/image32.png"/><Relationship Id="rId34" Type="http://schemas.openxmlformats.org/officeDocument/2006/relationships/image" Target="../media/image47.png"/><Relationship Id="rId42" Type="http://schemas.openxmlformats.org/officeDocument/2006/relationships/image" Target="../media/image430.png"/><Relationship Id="rId47" Type="http://schemas.openxmlformats.org/officeDocument/2006/relationships/image" Target="../media/image55.png"/><Relationship Id="rId7" Type="http://schemas.openxmlformats.org/officeDocument/2006/relationships/image" Target="../media/image9.png"/><Relationship Id="rId2" Type="http://schemas.openxmlformats.org/officeDocument/2006/relationships/audio" Target="../media/audio44.wav"/><Relationship Id="rId16" Type="http://schemas.openxmlformats.org/officeDocument/2006/relationships/image" Target="../media/image22.png"/><Relationship Id="rId29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7.png"/><Relationship Id="rId24" Type="http://schemas.openxmlformats.org/officeDocument/2006/relationships/image" Target="../media/image39.png"/><Relationship Id="rId32" Type="http://schemas.openxmlformats.org/officeDocument/2006/relationships/image" Target="../media/image45.png"/><Relationship Id="rId37" Type="http://schemas.openxmlformats.org/officeDocument/2006/relationships/image" Target="../media/image50.png"/><Relationship Id="rId45" Type="http://schemas.openxmlformats.org/officeDocument/2006/relationships/image" Target="../media/image52.png"/><Relationship Id="rId5" Type="http://schemas.openxmlformats.org/officeDocument/2006/relationships/image" Target="../media/image6.png"/><Relationship Id="rId15" Type="http://schemas.openxmlformats.org/officeDocument/2006/relationships/image" Target="../media/image20.png"/><Relationship Id="rId23" Type="http://schemas.openxmlformats.org/officeDocument/2006/relationships/image" Target="../media/image37.png"/><Relationship Id="rId28" Type="http://schemas.openxmlformats.org/officeDocument/2006/relationships/image" Target="../media/image43.png"/><Relationship Id="rId36" Type="http://schemas.openxmlformats.org/officeDocument/2006/relationships/image" Target="../media/image51.png"/><Relationship Id="rId10" Type="http://schemas.openxmlformats.org/officeDocument/2006/relationships/image" Target="../media/image11.png"/><Relationship Id="rId19" Type="http://schemas.openxmlformats.org/officeDocument/2006/relationships/image" Target="../media/image31.png"/><Relationship Id="rId31" Type="http://schemas.openxmlformats.org/officeDocument/2006/relationships/image" Target="../media/image49.png"/><Relationship Id="rId44" Type="http://schemas.openxmlformats.org/officeDocument/2006/relationships/image" Target="../media/image440.png"/><Relationship Id="rId4" Type="http://schemas.openxmlformats.org/officeDocument/2006/relationships/image" Target="../media/image5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8.png"/><Relationship Id="rId35" Type="http://schemas.openxmlformats.org/officeDocument/2006/relationships/image" Target="../media/image25.png"/><Relationship Id="rId43" Type="http://schemas.openxmlformats.org/officeDocument/2006/relationships/customXml" Target="../ink/ink8.xml"/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12" Type="http://schemas.openxmlformats.org/officeDocument/2006/relationships/image" Target="../media/image16.png"/><Relationship Id="rId17" Type="http://schemas.openxmlformats.org/officeDocument/2006/relationships/image" Target="../media/image23.png"/><Relationship Id="rId25" Type="http://schemas.openxmlformats.org/officeDocument/2006/relationships/image" Target="../media/image38.png"/><Relationship Id="rId33" Type="http://schemas.openxmlformats.org/officeDocument/2006/relationships/image" Target="../media/image46.png"/><Relationship Id="rId38" Type="http://schemas.openxmlformats.org/officeDocument/2006/relationships/image" Target="../media/image53.png"/><Relationship Id="rId46" Type="http://schemas.openxmlformats.org/officeDocument/2006/relationships/image" Target="../media/image57.png"/><Relationship Id="rId20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audio" Target="../media/audio3.wav"/><Relationship Id="rId7" Type="http://schemas.openxmlformats.org/officeDocument/2006/relationships/audio" Target="../media/audio31.wav"/><Relationship Id="rId2" Type="http://schemas.openxmlformats.org/officeDocument/2006/relationships/audio" Target="../media/audio4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audio" Target="../media/audio30.wav"/><Relationship Id="rId4" Type="http://schemas.openxmlformats.org/officeDocument/2006/relationships/audio" Target="../media/audio2.wav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audio" Target="../media/audio3.wav"/><Relationship Id="rId7" Type="http://schemas.openxmlformats.org/officeDocument/2006/relationships/audio" Target="../media/audio12.wav"/><Relationship Id="rId2" Type="http://schemas.openxmlformats.org/officeDocument/2006/relationships/audio" Target="../media/audio4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audio" Target="../media/audio13.wav"/><Relationship Id="rId4" Type="http://schemas.openxmlformats.org/officeDocument/2006/relationships/audio" Target="../media/audio2.wav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audio" Target="../media/audio11.wav"/><Relationship Id="rId2" Type="http://schemas.openxmlformats.org/officeDocument/2006/relationships/audio" Target="../media/audio4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audio" Target="../media/audio10.wav"/><Relationship Id="rId4" Type="http://schemas.openxmlformats.org/officeDocument/2006/relationships/audio" Target="../media/audio2.wav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3.wav"/><Relationship Id="rId7" Type="http://schemas.openxmlformats.org/officeDocument/2006/relationships/audio" Target="../media/audio21.wav"/><Relationship Id="rId2" Type="http://schemas.openxmlformats.org/officeDocument/2006/relationships/audio" Target="../media/audio4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audio" Target="../media/audio20.wav"/><Relationship Id="rId4" Type="http://schemas.openxmlformats.org/officeDocument/2006/relationships/audio" Target="../media/audio2.wav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3.wav"/><Relationship Id="rId7" Type="http://schemas.openxmlformats.org/officeDocument/2006/relationships/audio" Target="../media/audio7.wav"/><Relationship Id="rId2" Type="http://schemas.openxmlformats.org/officeDocument/2006/relationships/audio" Target="../media/audio4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audio" Target="../media/audio5.wav"/><Relationship Id="rId4" Type="http://schemas.openxmlformats.org/officeDocument/2006/relationships/audio" Target="../media/audio2.wav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3.wav"/><Relationship Id="rId7" Type="http://schemas.openxmlformats.org/officeDocument/2006/relationships/audio" Target="../media/audio15.wav"/><Relationship Id="rId2" Type="http://schemas.openxmlformats.org/officeDocument/2006/relationships/audio" Target="../media/audio4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audio" Target="../media/audio14.wav"/><Relationship Id="rId4" Type="http://schemas.openxmlformats.org/officeDocument/2006/relationships/audio" Target="../media/audio2.wav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audio3.wav"/><Relationship Id="rId7" Type="http://schemas.openxmlformats.org/officeDocument/2006/relationships/audio" Target="../media/audio4.wav"/><Relationship Id="rId2" Type="http://schemas.openxmlformats.org/officeDocument/2006/relationships/audio" Target="../media/audio4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audio" Target="../media/audio1.wav"/><Relationship Id="rId4" Type="http://schemas.openxmlformats.org/officeDocument/2006/relationships/audio" Target="../media/audio2.wav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3.wav"/><Relationship Id="rId7" Type="http://schemas.openxmlformats.org/officeDocument/2006/relationships/audio" Target="../media/audio49.wav"/><Relationship Id="rId2" Type="http://schemas.openxmlformats.org/officeDocument/2006/relationships/audio" Target="../media/audio4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audio" Target="../media/audio16.wav"/><Relationship Id="rId4" Type="http://schemas.openxmlformats.org/officeDocument/2006/relationships/audio" Target="../media/audio2.wav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3.wav"/><Relationship Id="rId7" Type="http://schemas.openxmlformats.org/officeDocument/2006/relationships/audio" Target="../media/audio8.wav"/><Relationship Id="rId2" Type="http://schemas.openxmlformats.org/officeDocument/2006/relationships/audio" Target="../media/audio50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9.wav"/><Relationship Id="rId4" Type="http://schemas.openxmlformats.org/officeDocument/2006/relationships/audio" Target="../media/audio2.wav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audio" Target="../media/audio3.wav"/><Relationship Id="rId7" Type="http://schemas.openxmlformats.org/officeDocument/2006/relationships/audio" Target="../media/audio37.wav"/><Relationship Id="rId2" Type="http://schemas.openxmlformats.org/officeDocument/2006/relationships/audio" Target="../media/audio5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audio" Target="../media/audio36.wav"/><Relationship Id="rId4" Type="http://schemas.openxmlformats.org/officeDocument/2006/relationships/audio" Target="../media/audio2.wav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audio" Target="../media/audio3.wav"/><Relationship Id="rId7" Type="http://schemas.openxmlformats.org/officeDocument/2006/relationships/audio" Target="../media/audio38.wav"/><Relationship Id="rId2" Type="http://schemas.openxmlformats.org/officeDocument/2006/relationships/audio" Target="../media/audio5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audio" Target="../media/audio39.wav"/><Relationship Id="rId4" Type="http://schemas.openxmlformats.org/officeDocument/2006/relationships/audio" Target="../media/audio2.wav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audio" Target="../media/audio3.wav"/><Relationship Id="rId7" Type="http://schemas.openxmlformats.org/officeDocument/2006/relationships/audio" Target="../media/audio43.wav"/><Relationship Id="rId2" Type="http://schemas.openxmlformats.org/officeDocument/2006/relationships/audio" Target="../media/audio5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audio" Target="../media/audio42.wav"/><Relationship Id="rId4" Type="http://schemas.openxmlformats.org/officeDocument/2006/relationships/audio" Target="../media/audio2.wav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3.wav"/><Relationship Id="rId7" Type="http://schemas.openxmlformats.org/officeDocument/2006/relationships/audio" Target="../media/audio18.wav"/><Relationship Id="rId2" Type="http://schemas.openxmlformats.org/officeDocument/2006/relationships/audio" Target="../media/audio4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audio" Target="../media/audio19.wav"/><Relationship Id="rId4" Type="http://schemas.openxmlformats.org/officeDocument/2006/relationships/audio" Target="../media/audio2.wav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audio" Target="../media/audio3.wav"/><Relationship Id="rId7" Type="http://schemas.openxmlformats.org/officeDocument/2006/relationships/audio" Target="../media/audio33.wav"/><Relationship Id="rId2" Type="http://schemas.openxmlformats.org/officeDocument/2006/relationships/audio" Target="../media/audio4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audio" Target="../media/audio32.wav"/><Relationship Id="rId4" Type="http://schemas.openxmlformats.org/officeDocument/2006/relationships/audio" Target="../media/audio2.wav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audio" Target="../media/audio3.wav"/><Relationship Id="rId7" Type="http://schemas.openxmlformats.org/officeDocument/2006/relationships/audio" Target="../media/audio23.wav"/><Relationship Id="rId2" Type="http://schemas.openxmlformats.org/officeDocument/2006/relationships/audio" Target="../media/audio4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audio" Target="../media/audio22.wav"/><Relationship Id="rId4" Type="http://schemas.openxmlformats.org/officeDocument/2006/relationships/audio" Target="../media/audio2.wav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audio3.wav"/><Relationship Id="rId7" Type="http://schemas.openxmlformats.org/officeDocument/2006/relationships/audio" Target="../media/audio27.wav"/><Relationship Id="rId2" Type="http://schemas.openxmlformats.org/officeDocument/2006/relationships/audio" Target="../media/audio4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audio" Target="../media/audio26.wav"/><Relationship Id="rId4" Type="http://schemas.openxmlformats.org/officeDocument/2006/relationships/audio" Target="../media/audio2.wav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3.wav"/><Relationship Id="rId7" Type="http://schemas.openxmlformats.org/officeDocument/2006/relationships/audio" Target="../media/audio28.wav"/><Relationship Id="rId2" Type="http://schemas.openxmlformats.org/officeDocument/2006/relationships/audio" Target="../media/audio5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audio" Target="../media/audio29.wav"/><Relationship Id="rId4" Type="http://schemas.openxmlformats.org/officeDocument/2006/relationships/audio" Target="../media/audio2.wav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3.wav"/><Relationship Id="rId7" Type="http://schemas.openxmlformats.org/officeDocument/2006/relationships/audio" Target="../media/audio25.wav"/><Relationship Id="rId2" Type="http://schemas.openxmlformats.org/officeDocument/2006/relationships/audio" Target="../media/audio4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audio" Target="../media/audio24.wav"/><Relationship Id="rId4" Type="http://schemas.openxmlformats.org/officeDocument/2006/relationships/audio" Target="../media/audio2.wav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3.wav"/><Relationship Id="rId7" Type="http://schemas.openxmlformats.org/officeDocument/2006/relationships/audio" Target="../media/audio16.wav"/><Relationship Id="rId2" Type="http://schemas.openxmlformats.org/officeDocument/2006/relationships/audio" Target="../media/audio4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audio" Target="../media/audio49.wav"/><Relationship Id="rId4" Type="http://schemas.openxmlformats.org/officeDocument/2006/relationships/audio" Target="../media/audio2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audio" Target="../media/audio5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58278DF-BB70-1B4D-BE0F-8A3EBD926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192" y="274320"/>
            <a:ext cx="8439912" cy="6163056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15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15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>
              <a:latin typeface="Century Gothic" panose="020B0502020202020204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4D8C67D-47E9-7F99-A516-5874C6592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116" y="596646"/>
            <a:ext cx="7287768" cy="5420106"/>
          </a:xfrm>
          <a:prstGeom prst="rect">
            <a:avLst/>
          </a:prstGeom>
          <a:solidFill>
            <a:srgbClr val="DDDDDD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53732" name="Text Box 4">
            <a:extLst>
              <a:ext uri="{FF2B5EF4-FFF2-40B4-BE49-F238E27FC236}">
                <a16:creationId xmlns:a16="http://schemas.microsoft.com/office/drawing/2014/main" id="{F2C8BD99-362E-94B8-3BBE-CE5194AAC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3379" y="1485900"/>
            <a:ext cx="4686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dirty="0">
                <a:solidFill>
                  <a:srgbClr val="292929"/>
                </a:solidFill>
              </a:rPr>
              <a:t>info@logopedlorageorgieva.com</a:t>
            </a:r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id="{EB9DB3DA-6DA0-051C-6CEE-74AFDEA1E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9263" y="2055257"/>
            <a:ext cx="5543550" cy="233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s-ES" altLang="es-ES" sz="3300" dirty="0">
              <a:solidFill>
                <a:srgbClr val="80000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bg-BG" altLang="es-ES" sz="3300" dirty="0">
                <a:solidFill>
                  <a:srgbClr val="800000"/>
                </a:solidFill>
                <a:cs typeface="Arial" panose="020B0604020202020204" pitchFamily="34" charset="0"/>
              </a:rPr>
              <a:t>ЗАТРУДНЕНИЯ</a:t>
            </a:r>
            <a:r>
              <a:rPr lang="es-ES" altLang="es-ES" sz="3300" dirty="0">
                <a:solidFill>
                  <a:srgbClr val="800000"/>
                </a:solidFill>
              </a:rPr>
              <a:t>  </a:t>
            </a:r>
            <a:r>
              <a:rPr lang="bg-BG" altLang="es-ES" sz="3300" dirty="0">
                <a:solidFill>
                  <a:srgbClr val="800000"/>
                </a:solidFill>
                <a:cs typeface="Arial" panose="020B0604020202020204" pitchFamily="34" charset="0"/>
              </a:rPr>
              <a:t>К</a:t>
            </a:r>
            <a:r>
              <a:rPr lang="es-ES" altLang="es-ES" sz="3300" dirty="0">
                <a:solidFill>
                  <a:srgbClr val="800000"/>
                </a:solidFill>
              </a:rPr>
              <a:t>-</a:t>
            </a:r>
            <a:r>
              <a:rPr lang="bg-BG" altLang="es-ES" sz="3300" dirty="0">
                <a:solidFill>
                  <a:srgbClr val="800000"/>
                </a:solidFill>
                <a:cs typeface="Arial" panose="020B0604020202020204" pitchFamily="34" charset="0"/>
              </a:rPr>
              <a:t>Т</a:t>
            </a:r>
            <a:endParaRPr lang="es-ES" altLang="es-ES" sz="3300" dirty="0">
              <a:solidFill>
                <a:srgbClr val="80000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s-ES" altLang="es-ES" sz="2400" dirty="0">
              <a:solidFill>
                <a:srgbClr val="8000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s-ES" altLang="es-ES" sz="900" dirty="0">
                <a:solidFill>
                  <a:srgbClr val="800000"/>
                </a:solidFill>
              </a:rPr>
              <a:t>____________________________________________________________</a:t>
            </a:r>
            <a:r>
              <a:rPr lang="es-ES" altLang="es-ES" dirty="0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1353747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B1FA6D0-AEB1-C361-DCE8-7724DED1F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1038" y="5114925"/>
            <a:ext cx="28575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1350"/>
          </a:p>
        </p:txBody>
      </p:sp>
      <p:sp>
        <p:nvSpPr>
          <p:cNvPr id="1353748" name="Rectangl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5DF78F-5A03-8A9D-46FB-E1C1A0648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4914900"/>
            <a:ext cx="200025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sz="135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35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37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3" name="Rectangle 3">
            <a:extLst>
              <a:ext uri="{FF2B5EF4-FFF2-40B4-BE49-F238E27FC236}">
                <a16:creationId xmlns:a16="http://schemas.microsoft.com/office/drawing/2014/main" id="{30DDA012-1DE3-5FE2-8821-86C3FEEE0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894" y="310896"/>
            <a:ext cx="8586216" cy="6272784"/>
          </a:xfrm>
          <a:prstGeom prst="rect">
            <a:avLst/>
          </a:prstGeom>
          <a:solidFill>
            <a:srgbClr val="DDDDDD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>
              <a:solidFill>
                <a:srgbClr val="CC3300"/>
              </a:solidFill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>
              <a:solidFill>
                <a:srgbClr val="CC3300"/>
              </a:solidFill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>
              <a:solidFill>
                <a:srgbClr val="CC3300"/>
              </a:solidFill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>
              <a:solidFill>
                <a:srgbClr val="CC3300"/>
              </a:solidFill>
            </a:endParaRPr>
          </a:p>
        </p:txBody>
      </p:sp>
      <p:sp>
        <p:nvSpPr>
          <p:cNvPr id="4134" name="Rectangle 38">
            <a:hlinkClick r:id="rId2" action="ppaction://hlinksldjump"/>
            <a:extLst>
              <a:ext uri="{FF2B5EF4-FFF2-40B4-BE49-F238E27FC236}">
                <a16:creationId xmlns:a16="http://schemas.microsoft.com/office/drawing/2014/main" id="{3C51368C-54EE-C50A-DAED-706A71D6F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850" y="3706416"/>
            <a:ext cx="6430518" cy="1186434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опълни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подходящата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буква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ES" sz="2400" dirty="0"/>
              <a:t> </a:t>
            </a:r>
          </a:p>
        </p:txBody>
      </p:sp>
      <p:sp>
        <p:nvSpPr>
          <p:cNvPr id="4135" name="Rectangle 3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655CDE0-0700-BD88-3D0A-F699BD7B4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122" y="2242566"/>
            <a:ext cx="6540246" cy="1186434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лухова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дискриминация</a:t>
            </a:r>
            <a:r>
              <a:rPr lang="es-ES" altLang="es-ES" sz="2400" dirty="0"/>
              <a:t>   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es-ES" altLang="es-ES" sz="2400" dirty="0"/>
              <a:t>  </a:t>
            </a:r>
          </a:p>
        </p:txBody>
      </p:sp>
      <p:sp>
        <p:nvSpPr>
          <p:cNvPr id="4137" name="Rectangle 41">
            <a:hlinkClick r:id="rId3" action="ppaction://hlinksldjump"/>
            <a:extLst>
              <a:ext uri="{FF2B5EF4-FFF2-40B4-BE49-F238E27FC236}">
                <a16:creationId xmlns:a16="http://schemas.microsoft.com/office/drawing/2014/main" id="{2AF6F15B-C34F-BF45-FF0A-2AAF82F48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122" y="5172072"/>
            <a:ext cx="6622542" cy="1009271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астички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s-ES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s-ES" sz="24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es-ES" altLang="es-ES" sz="2400" dirty="0"/>
              <a:t>  </a:t>
            </a:r>
          </a:p>
        </p:txBody>
      </p:sp>
      <p:sp>
        <p:nvSpPr>
          <p:cNvPr id="4138" name="Text Box 42">
            <a:extLst>
              <a:ext uri="{FF2B5EF4-FFF2-40B4-BE49-F238E27FC236}">
                <a16:creationId xmlns:a16="http://schemas.microsoft.com/office/drawing/2014/main" id="{6BE43CD5-93CC-BE45-D6AE-906040BE6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0394" y="920906"/>
            <a:ext cx="3249549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altLang="es-ES" sz="1350" dirty="0" err="1"/>
              <a:t>logopedlorageorgieva</a:t>
            </a:r>
            <a:endParaRPr lang="es-ES" altLang="es-ES" sz="13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BB1E2F00-32FD-5F08-568A-12EFA10B84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128100"/>
              </p:ext>
            </p:extLst>
          </p:nvPr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F2620D20-EF27-184A-3E99-3584AABD6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44104" name="Picture 40">
            <a:hlinkClick r:id="" action="ppaction://noaction">
              <a:snd r:embed="rId2" name="k kon.wav"/>
            </a:hlinkClick>
            <a:extLst>
              <a:ext uri="{FF2B5EF4-FFF2-40B4-BE49-F238E27FC236}">
                <a16:creationId xmlns:a16="http://schemas.microsoft.com/office/drawing/2014/main" id="{7672A853-993A-43B0-8D24-E26D1D764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3810000" y="5137150"/>
            <a:ext cx="1524000" cy="130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8477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025CC956-93BF-52AD-7944-24AF2E8618C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5" name="arrow.wav"/>
            </a:hlinkClick>
            <a:extLst>
              <a:ext uri="{FF2B5EF4-FFF2-40B4-BE49-F238E27FC236}">
                <a16:creationId xmlns:a16="http://schemas.microsoft.com/office/drawing/2014/main" id="{05F6DE90-A444-11EC-F0B3-75E1B0BFEC7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441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k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BB1E2F00-32FD-5F08-568A-12EFA10B84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974475"/>
              </p:ext>
            </p:extLst>
          </p:nvPr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F2620D20-EF27-184A-3E99-3584AABD6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025CC956-93BF-52AD-7944-24AF2E8618C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77896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05F6DE90-A444-11EC-F0B3-75E1B0BFEC7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02096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E03604-80C2-B249-53AB-7639C3CA14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6" name="Imagen 5">
            <a:hlinkClick r:id="" action="ppaction://noaction">
              <a:snd r:embed="rId2" name="t ton.wav"/>
            </a:hlinkClick>
            <a:extLst>
              <a:ext uri="{FF2B5EF4-FFF2-40B4-BE49-F238E27FC236}">
                <a16:creationId xmlns:a16="http://schemas.microsoft.com/office/drawing/2014/main" id="{30B4AD97-C9E9-92B5-4A1A-C4F4AADA9F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9380" y="5148072"/>
            <a:ext cx="1210640" cy="13624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t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2140D-CEEF-62CD-4238-AE0BB59DA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393D5F06-C746-B4BA-A066-2943FC6A6E5F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CF7B0293-4BBA-72A7-7B30-5181ACB7F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373B2D4B-F4F7-334B-D534-2F64F803CB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1E520E24-BAC6-F28E-B1D9-4C849B1FEE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3CC746-4D20-1D70-AB59-8B45EFA6A4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5" name="Imagen 4">
            <a:hlinkClick r:id="" action="ppaction://noaction">
              <a:snd r:embed="rId2" name="k kupe.wav"/>
            </a:hlinkClick>
            <a:extLst>
              <a:ext uri="{FF2B5EF4-FFF2-40B4-BE49-F238E27FC236}">
                <a16:creationId xmlns:a16="http://schemas.microsoft.com/office/drawing/2014/main" id="{017F8664-3F3E-1D74-3BC7-7638FBF3FDB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858" b="9523"/>
          <a:stretch>
            <a:fillRect/>
          </a:stretch>
        </p:blipFill>
        <p:spPr>
          <a:xfrm>
            <a:off x="3771900" y="5202936"/>
            <a:ext cx="1600200" cy="127406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4BC7FF3-98A5-39B1-3B17-DF44C2705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9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ku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EDD7F-2A8E-A993-4607-79472069D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2E38B566-524D-3850-AE35-11AB20116C3C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375AB819-AB6B-50CA-A7FF-D8ED57901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BFA28713-B671-EF5B-556D-EF6D2E28CBA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68752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4B5ECF92-9A39-5D75-4FEE-4CC058379E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93536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2BAD830-7FE3-767C-5FBE-2583E9FD17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7CD4A12-5400-0041-35DB-4A00B35712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FF7E45C-F2F2-9E12-BEA3-98434B23A2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hlinkClick r:id="" action="ppaction://noaction">
              <a:snd r:embed="rId8" name="2.wav"/>
            </a:hlinkClick>
            <a:extLst>
              <a:ext uri="{FF2B5EF4-FFF2-40B4-BE49-F238E27FC236}">
                <a16:creationId xmlns:a16="http://schemas.microsoft.com/office/drawing/2014/main" id="{B33441DA-5633-5E76-21C8-B3BB958BC6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99227" y="5262019"/>
            <a:ext cx="1170946" cy="117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5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tup 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A9842-0407-8301-3A1C-906FC34E7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D98F0748-276F-1E4D-2E7B-00074672D9C7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855083DF-C76C-B107-0D33-3F88F6E60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66D689EB-4B2A-807C-761D-FC3BDC1F7B3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96184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9AF3D769-C04A-36D3-F3F7-33B2DC8BD06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66104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A175CB9-5656-CAB9-8122-E1312E3E19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0D6E64B-4FD6-0D7D-C4A6-86BE23E47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B278957-CB06-3EA3-6B0E-9BE861747A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5433640-B231-2463-D6AC-F66F88C91D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0" name="Imagen 9">
            <a:hlinkClick r:id="" action="ppaction://noaction">
              <a:snd r:embed="rId2" name="t ticha.wav"/>
            </a:hlinkClick>
            <a:extLst>
              <a:ext uri="{FF2B5EF4-FFF2-40B4-BE49-F238E27FC236}">
                <a16:creationId xmlns:a16="http://schemas.microsoft.com/office/drawing/2014/main" id="{AF3B0E54-D83A-C9FC-5C47-633A3642D0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0916" y="5171032"/>
            <a:ext cx="1382168" cy="138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7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tich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053DD-B944-6C7B-9D3A-DB4F79DB9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F044A63D-5AEE-EE7D-B0C0-B3076AA5756E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3E433131-4BD9-C107-CCBE-3D8BE8F5D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3EEC6345-A203-5186-E64A-283A2C15E18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05A59C57-F5E8-32B8-FB06-3B7EF241A48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923BEC-DB2E-440F-11B0-192E8B580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DCCF801-6C31-CCA5-4F82-7BE5C69F14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14D1FC8-69DF-10AD-A119-C5616CCF14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017A194-2371-3BF1-CEF8-07236869BE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hlinkClick r:id="" action="ppaction://noaction">
              <a:snd r:embed="rId2" name="k ki4a.wav"/>
            </a:hlinkClick>
            <a:extLst>
              <a:ext uri="{FF2B5EF4-FFF2-40B4-BE49-F238E27FC236}">
                <a16:creationId xmlns:a16="http://schemas.microsoft.com/office/drawing/2014/main" id="{6E4BC6C4-A7E9-A08D-2D5F-905F4E13D1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2817" y="5111335"/>
            <a:ext cx="1403765" cy="140376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132036C-D670-4529-1551-1E7CA3B7DD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2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ki4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CE161-3EC2-2A12-BE7B-04F38846E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E7D43AF9-0220-67D9-BD60-0218A687CA5E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D1CD3920-0EB6-C741-D4CF-B498CA921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F3CAD004-FD2D-734C-0C50-5B8CEFDE965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C17F24C0-BBB9-DC66-718B-E98F730B7DA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3241955-EFE2-C86B-8F74-905F41F419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61612C7-E3AC-9C84-27C8-4633DD9154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A6A8821-9EB1-ED0B-6F7D-6B6C024992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ABABAAC-E9DC-4FD6-ECD6-38A39C4823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A172DE7-84ED-9FC8-D56E-BB708C6048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6BD7839-0CA1-39AB-5F6D-185324098F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7" name="Imagen 16">
            <a:hlinkClick r:id="" action="ppaction://noaction">
              <a:snd r:embed="rId2" name="k kajma.wav"/>
            </a:hlinkClick>
            <a:extLst>
              <a:ext uri="{FF2B5EF4-FFF2-40B4-BE49-F238E27FC236}">
                <a16:creationId xmlns:a16="http://schemas.microsoft.com/office/drawing/2014/main" id="{9A953B1F-361F-A08A-C080-7BC8C0A5A7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5004" y="5143008"/>
            <a:ext cx="1333992" cy="133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6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kajm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2C474-F50C-606B-AE22-CA852726E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592C7407-E0E0-983E-C64E-2C1CB9BCF3B0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E70BEFB3-8345-1EEA-9AA6-4B18D6766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34CEF632-7C8A-44C6-C87B-248B00B433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77896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543EA917-C124-6EA5-FB8E-10E18BEC466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38672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0574AE-835A-259E-DD90-A67C37CA4A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BCFC58E-64C8-C3AA-B4C4-6576D2CAB6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45012B4-A5B9-D7BA-D543-7E563F08D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36A9105-2901-069C-2E5B-804D1ECEFA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69AF3BE-13E2-9C01-2A8E-6B2913352F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854BD17-454A-81C6-FE57-DC4DA46DB9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E043DA3-541B-8332-A15A-B8538693D3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0" name="Imagen 9">
            <a:hlinkClick r:id="" action="ppaction://noaction">
              <a:snd r:embed="rId2" name="tajna.wav"/>
            </a:hlinkClick>
            <a:extLst>
              <a:ext uri="{FF2B5EF4-FFF2-40B4-BE49-F238E27FC236}">
                <a16:creationId xmlns:a16="http://schemas.microsoft.com/office/drawing/2014/main" id="{C131333C-3109-EA9C-BC3C-E1630F0A0C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6004" y="5199178"/>
            <a:ext cx="1260244" cy="126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8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j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D28C1-C3F0-3E20-9229-9D0313D65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1E492EBB-4A2C-ED72-E2EC-0D96D0A71CDE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57EEAE73-D5F2-2BD5-A36B-CD40DD6B3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AAC73B21-7911-D14E-EA26-26461E2045A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32176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33D3BBC3-A6C5-CCD7-4D8E-FA7A666EA4B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1124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653918-8ED9-BD65-7E11-692EA07EE6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DA0793B-DAF8-31A7-69B7-E60EA5E558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62E3CC4-98DC-2765-B8C3-75AAACAF8E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ED238DF-1BA2-CE52-5225-D7EC568F70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F60D6EC-E254-F631-8621-41541F779B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2682913-2568-180F-8B19-1375B9A708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B3CE8E2-C49B-D16A-F8D8-3EBF64801E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1B17454-BC40-399C-BF10-1783F6E2F4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23" name="Imagen 22">
            <a:hlinkClick r:id="" action="ppaction://noaction">
              <a:snd r:embed="rId2" name="t turpia.wav"/>
            </a:hlinkClick>
            <a:extLst>
              <a:ext uri="{FF2B5EF4-FFF2-40B4-BE49-F238E27FC236}">
                <a16:creationId xmlns:a16="http://schemas.microsoft.com/office/drawing/2014/main" id="{BD51FA02-1436-5848-AAA5-0B2EA1E2A1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78993" y="5125676"/>
            <a:ext cx="1351324" cy="135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1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turpi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E084C-E59B-2AEE-CD84-B37A40DDE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3C6D2DA2-3409-180B-231C-D4796E94AB35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1DAB8EBB-3084-44DC-77D0-5BC9F87DC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00F87A34-6FA7-F089-8C93-3A4B3918937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0FC982AD-6240-D52A-C3DB-98C5B9DD0D7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3B65992-1CD4-A364-FBEC-102F8F5B1C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7A79C39-DFB0-68FF-9CEB-FEA5750E8F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00CC616-8CF8-D68B-8FAE-2A5E31A5B2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256CD1C-51E0-B1F7-AE22-5C32BA84EB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F73B2E9-CE86-9934-9977-51DE7996A1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821D2DD-7579-200F-7CF6-644BFAD489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CAF934B-380C-7656-999E-802145F4DB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1DAA3AA-8DAA-0D33-5F0A-97B7D3D554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17499FF-E571-1A4F-2FCF-8253D78B38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10" name="Imagen 9">
            <a:hlinkClick r:id="" action="ppaction://noaction">
              <a:snd r:embed="rId2" name="k kurpia.wav"/>
            </a:hlinkClick>
            <a:extLst>
              <a:ext uri="{FF2B5EF4-FFF2-40B4-BE49-F238E27FC236}">
                <a16:creationId xmlns:a16="http://schemas.microsoft.com/office/drawing/2014/main" id="{82179507-951A-915A-3C8B-01D36BAEDD0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77843" y="5170646"/>
            <a:ext cx="1262319" cy="126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27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kurpi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CD3C2-2466-E67F-40F3-8069F8152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9D9EC176-57F1-9FB8-8700-F90FEA73628E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5EDF9177-C08D-828C-99CE-15EB5A1BA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5D149830-4648-9ABE-1A6A-D3643A7DA47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DA6AFEA7-3D07-D31B-4149-C6A27A602AB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57144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908512E-EB93-AB4E-512F-0CEDD9BBF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33E726D-54AA-E971-5ACC-F4739F0BB7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D8D49F8-A02A-5568-E846-B4B61E4B11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EAF5F0E-E834-6DD7-70B8-FD694238C1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F87F13A-88E7-C9D7-5381-0CA25ACBED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46E0BFE-347E-D04F-789D-49D1ADDFEA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2F62AB7-DE96-D701-326F-ADE390FCCCC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5F50D0A-B088-19FD-72F6-197E2D134B5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A977AD7-6F67-C307-53A5-634B7A85709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B739C72-FFE5-5069-547F-F5CEDCE7ED9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14" name="Imagen 13">
            <a:hlinkClick r:id="" action="ppaction://noaction">
              <a:snd r:embed="rId2" name="k qko.wav"/>
            </a:hlinkClick>
            <a:extLst>
              <a:ext uri="{FF2B5EF4-FFF2-40B4-BE49-F238E27FC236}">
                <a16:creationId xmlns:a16="http://schemas.microsoft.com/office/drawing/2014/main" id="{2D24A853-053F-1A26-2B3B-BE258F244E4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16293" y="5165587"/>
            <a:ext cx="1329961" cy="132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0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qk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05645-94D1-3BFB-4F15-E240EE355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E0925923-20BA-D9D3-5CFF-34269D4F2382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F1C4D97D-3653-C8F1-19D3-603C09AE6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9302B9EB-6DC0-71B1-2763-BC5C0F1F5FE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14472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A2BB45F4-9C77-391B-3DFA-F0239070331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56960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6F56F93-8542-2593-F423-4253323B9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FB473EF-6F52-6503-563E-ECC14C204B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2F03DC2-3063-218B-5320-ED8094A050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B340116-E028-6369-BA3E-999322B227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38E27AF-B2B9-3C6C-2CC4-C3B47D9C37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FE71644-77C5-900C-0962-76F7B5E9B0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A4AF7A7-0C1B-D2A5-3969-BD1F76DFD6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118B3C7-7DC1-6A98-9E3C-E81C85E549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A7A943E-5668-FB09-A248-AA34B14008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FE9325D-4445-11F9-C5AE-C1DE8A415FE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F6F47A4-F244-B3E0-22CF-BCBABED24A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16" name="Imagen 15">
            <a:hlinkClick r:id="" action="ppaction://noaction">
              <a:snd r:embed="rId2" name="t qato.wav"/>
            </a:hlinkClick>
            <a:extLst>
              <a:ext uri="{FF2B5EF4-FFF2-40B4-BE49-F238E27FC236}">
                <a16:creationId xmlns:a16="http://schemas.microsoft.com/office/drawing/2014/main" id="{9A959185-CB9A-0D7C-980A-7F38463C9B4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75354" y="5176457"/>
            <a:ext cx="1358602" cy="13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11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qa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CFD4F-67FC-66DC-0D9B-6DA77BB4B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F047E981-3E8F-01E5-9EC0-4F730A1C6935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5984DE5E-4C44-7A71-BB6F-937B16E3B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BC881283-5583-AE1A-CF88-CBC9CCFF61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59608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AF452F40-1A16-0128-1B26-D3852E63189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11240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FFE267-D793-265A-4265-C2287BF4E5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430AE75-BCAD-5F4E-2663-84F91D16F4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989CCCC-AE5E-7A82-5094-FBE2006752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94F5CA5-12F8-FB74-17A1-A7B4592E48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218194-62BA-6B41-B608-2C3F6C95C1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2CA19F3-9CE5-F9B0-FC57-B7F8E410C4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C2E866B-3E43-BC91-C00C-DE3182A571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1F5EC11-CAE1-95F4-0C1C-4EFD3505A3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F2BC64-511A-1CE6-85D0-3639597E0B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4C2A04D-8671-74F1-B7C9-5A32B8AA2E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8A282BA-CA33-2E65-D58A-5C9B65FBDD1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A1D284B-B256-3C67-CE71-B5DF7CC95D2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18" name="Imagen 17">
            <a:hlinkClick r:id="" action="ppaction://noaction">
              <a:snd r:embed="rId2" name="t peta.wav"/>
            </a:hlinkClick>
            <a:extLst>
              <a:ext uri="{FF2B5EF4-FFF2-40B4-BE49-F238E27FC236}">
                <a16:creationId xmlns:a16="http://schemas.microsoft.com/office/drawing/2014/main" id="{9295BEC1-FF2A-61EA-25DB-4EAE4E247E6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99902" y="5137571"/>
            <a:ext cx="1369595" cy="135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9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pe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9AE9B-6187-7AAB-F655-2F995E6FB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C1D9A537-62E5-3038-DC6C-9B893E1D2A55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BF4F193C-355E-C09E-AC13-03DDBDA96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D2E53DD2-8B63-956A-32AC-FB00AC26D74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C382608F-C835-A19A-282C-CA17FB461A2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65502D7-ED9F-60E1-FE6B-F750385917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90ABDE9-03DA-AD26-71DD-5D72002E0B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1FBA4D6-2B67-9670-A0C7-DB67CAB545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2FCAA5C-981D-431F-549F-A8B444735F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6762297-5467-C0E2-671C-0602E6A4AA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EDAAE60-AEAB-515F-1EE9-02C72707BD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333672E-CBB9-2078-2379-2BDB04AE94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E027D16-7FFB-809D-230C-270E3CB5B5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AB75D06-A1FD-BE2F-F74F-F5B6FC5AEC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7A14D73-2D63-6C3A-9F24-E85C4E5662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61FCD5-E7F6-80AD-D7C3-7AEEEB59F25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194728F-877B-438E-D1D3-E6F935D604E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14" name="Imagen 13">
            <a:hlinkClick r:id="" action="ppaction://noaction">
              <a:snd r:embed="rId2" name="k peka.wav"/>
            </a:hlinkClick>
            <a:extLst>
              <a:ext uri="{FF2B5EF4-FFF2-40B4-BE49-F238E27FC236}">
                <a16:creationId xmlns:a16="http://schemas.microsoft.com/office/drawing/2014/main" id="{3DC551B0-28BD-516C-7459-B315B53BD48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09677" y="5147477"/>
            <a:ext cx="1350045" cy="135004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28A55A8-01C8-B830-1FEB-188D361C3FE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9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pek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C2993-562A-9F12-F240-3F34C271F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81B41D02-12F0-7A72-F4A7-261AE960018A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ECFDFBD4-A35C-99B1-5CD1-DBD4F5C59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7FEF30AA-C888-D4B3-DA69-A2C8B0FC875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82458ED1-11CE-29D8-C992-BA86B94AB31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6EE54E-66C8-E001-EA56-D928A0DAF5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CDFE910-A088-0999-FC6A-B5478BB06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EF38F02-371B-5328-AE76-C0C67BFC83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E8C6E7C-3421-71EB-4C64-2D48A7139F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08DDE38-5D9D-D6FE-9C27-74DBCB2EBD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DD705FF-1769-4512-B0CA-01EEA7A4D9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123D63E-F00C-F89A-6B77-320835A4FA4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A5FBF60-1DD6-63E2-1578-AF052B9052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3D7D260-83B6-BD4A-7E6D-5D0890253D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5CFC876-5CFD-CF48-7461-73646DD50B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7B9E751-88A2-70E3-64C6-83FCAFCCA6C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F32E824-FED3-B133-C745-0F72572B6E0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EF9314C-9BDE-7069-144F-B66AE8523DC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79FE404-2CD4-1765-43ED-7972861D616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20" name="Imagen 19">
            <a:hlinkClick r:id="" action="ppaction://noaction">
              <a:snd r:embed="rId2" name="k kushta.wav"/>
            </a:hlinkClick>
            <a:extLst>
              <a:ext uri="{FF2B5EF4-FFF2-40B4-BE49-F238E27FC236}">
                <a16:creationId xmlns:a16="http://schemas.microsoft.com/office/drawing/2014/main" id="{A61FD481-B3F4-DAF7-4D4C-F28475C753C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908506" y="5102305"/>
            <a:ext cx="1415739" cy="141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1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kush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CD448-26AB-54DB-A86F-4360B1FB5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3AE07419-C324-EECD-F260-657FB9FAAE5F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C18C496B-6456-64DF-8728-9739787F5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D6D072D2-2F94-FEAE-C9F1-CCC16E34412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68752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653CCEA5-28DC-5948-5A22-ACD0708FA41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11824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92CAAA4-F84B-9A06-2D05-92FD67E8B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F00C6AD-A684-C4BB-B244-EC5F4CE41E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765A75C-263E-F271-147A-307E9B08F7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E99C0BB-9869-CFEF-EFD1-271907D8D0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814EF67-4FAE-2262-55DD-C3166920BA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50B86FF-F846-F18C-DA52-5F871F1121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536A886-CD77-176A-3AFA-828D2C3D63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C321F06-6193-FC4C-D6BE-21A84EF61A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2F7A9A1-8580-599C-B6DB-5EEE327F8F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4BEAAD8-0AD2-D76B-0171-2851ED4DFD7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62A8EF4-05BA-24B5-818A-6EFEABF0BFC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D26A8EF-A0DA-8A30-BF72-334E8B9401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FDB0AEC6-CF34-E019-8DDC-5140FBDD10F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51196961-092F-A425-3AC8-16C664EF1A7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9EF640F4-0F32-9201-E472-C2D7E68A0F5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5" name="Imagen 4">
            <a:hlinkClick r:id="" action="ppaction://noaction">
              <a:snd r:embed="rId2" name="t tushta.wav"/>
            </a:hlinkClick>
            <a:extLst>
              <a:ext uri="{FF2B5EF4-FFF2-40B4-BE49-F238E27FC236}">
                <a16:creationId xmlns:a16="http://schemas.microsoft.com/office/drawing/2014/main" id="{94D2227F-EB05-94A2-FC7D-5BAE7403A7D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04385" y="5124687"/>
            <a:ext cx="1547930" cy="135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7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tush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EF5E3-5D79-E273-C59F-7CB780F7A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12EAB12A-ACEC-FC2E-0E35-3219E44ADE4E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81D73882-26BF-54DC-6C43-2A5905F22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C656849A-B1B3-2454-9625-4F232453A43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C542955F-2F8D-8DF8-92C4-73CDF76D257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40B106-541A-51FE-72EE-431C0BE32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DA420EB-2D47-5D0B-6C42-26AE07287C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A3872F2-7249-AAD8-B408-79702656B4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16D6A55-08AC-60C8-7DE7-87E1B13B08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7926BA2-066C-8428-27FE-FA91E10933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787AEBF-6D29-9070-45DE-595E4B7B34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D1B0BEE-631B-470A-14B1-030A1515BC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8B709A7-E73D-4D5F-3D38-B0256053F8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252E2399-E2E7-D2BE-41B6-42B27E0016B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E85C303-4317-2E9A-004A-769B160783F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8958BF8-C59E-F73C-DE58-6CDCA7E9A0A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7BBDD1B8-FDCE-E2BC-BC2F-61F6D96E0F4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F7F002CF-617B-DC59-6754-9C38DB731E7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0D3744C-B4BA-0B56-7811-3701A647555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B319F080-A68E-8DF4-AEC5-8B148339596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9114522-B266-94F6-E786-0E89F9D5320F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12" name="Imagen 11">
            <a:hlinkClick r:id="" action="ppaction://noaction">
              <a:snd r:embed="rId2" name="k mechka.wav"/>
            </a:hlinkClick>
            <a:extLst>
              <a:ext uri="{FF2B5EF4-FFF2-40B4-BE49-F238E27FC236}">
                <a16:creationId xmlns:a16="http://schemas.microsoft.com/office/drawing/2014/main" id="{D208A3E6-26F6-08C8-2666-4BFED932F47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47634" y="5114064"/>
            <a:ext cx="1448731" cy="143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2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mechk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45E33-322B-480E-74B7-45F51A78E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2D2F40B4-BE77-7D82-8878-7A07885AAAEE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07D4F515-5DAA-9B99-9471-B08928F97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38758E32-630D-F42A-6CB1-B4A8A5C77F9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87040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146C612A-6937-A6E7-DE0A-DEAC3CE5952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20306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FA95267-8F31-4FCE-9FBD-BC681BA71B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9A84E35-2B18-356B-5DC2-AF79C91BE6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EAF0C9C-F083-0A75-5EDA-158A5C89EB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388F4E1-C6E6-4781-9115-FA40427995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2D877A1-6214-2DCA-33F9-6E7038FFA4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FEC8881-26F6-7BFA-B519-8533D81015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24159D7-6AAF-A458-E5FF-D0B38CC852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5173529-78BB-9E8B-4871-68077240DF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2BD2A2A-D896-0B91-E94F-4FB164ECE6FF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BBF6DA4-CCDA-A7CF-27CB-4E97F6DBA84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62BBEBA-620A-3462-3287-7F52C53E2A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10E9F5D-7D59-4BF5-CD9B-314057C1C72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64650BD-7A26-32E7-AAD7-925F832C44E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49F261AE-A41F-A640-D558-EBC2CC202A3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7098213A-F8F0-1734-8A52-16105EC9365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4495205E-356B-C901-5830-B4BA71F5139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3F8B2C14-04A2-3934-D5BB-792D92F93A3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5" name="Imagen 4">
            <a:hlinkClick r:id="" action="ppaction://noaction">
              <a:snd r:embed="rId2" name="t mechta.wav"/>
            </a:hlinkClick>
            <a:extLst>
              <a:ext uri="{FF2B5EF4-FFF2-40B4-BE49-F238E27FC236}">
                <a16:creationId xmlns:a16="http://schemas.microsoft.com/office/drawing/2014/main" id="{D8F6B6CD-2BB9-E32B-4782-1A046D94957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21704" y="5220155"/>
            <a:ext cx="1300592" cy="131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5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mech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4EBE7-E9B3-1DF3-38A9-17ADA22D1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1EFE9C6B-0B6C-C5D9-1739-EDFEDC910945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7C917C49-4520-739A-62D6-735F74FB4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B70A70ED-86A1-238F-D2C8-550513C4490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4337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5FD91CEC-9FF0-A84A-1375-BA99E494E6F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94042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51AABB2-2294-58F9-09BD-4F2020598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7833BFB-8D3D-8364-2D2E-A70CF3E53D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08B8008-CC2E-2ACA-7D4C-325CAAAF37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A822933-4ACF-F0C8-DD4B-3BB7BC3527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14F5630-7A28-4F7D-5945-A21DDBC78E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0D1D7D2-B574-4FDB-A784-F2A6206A0D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BD4DF37-0CA1-9FAE-EB19-954FAC920B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334FF3A-76F3-030F-163D-06F943C523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E05E02F-8AD4-2CAB-3AAD-06622558D44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11BBF63-A038-3132-8B21-54F56036891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AE7D7DF-3F58-4358-7D17-81A8B44E357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B5CA7D4-93BB-1F89-4411-69306FB612A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0F7B349-23FB-80BA-D399-1974887948C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5ACF2E4D-248A-6E90-1AB9-5EA766A23BB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7C91F13D-77DC-172C-3416-31396F87394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62A3501-F028-0A50-DBEF-5BF12AD1BE4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0C4BCF5-765D-9C2B-2B32-C0802805E71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A56BC496-86EF-E311-409B-3BFC4227E61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5" name="Imagen 4">
            <a:hlinkClick r:id="" action="ppaction://noaction">
              <a:snd r:embed="rId2" name="t topp4e.wav"/>
            </a:hlinkClick>
            <a:extLst>
              <a:ext uri="{FF2B5EF4-FFF2-40B4-BE49-F238E27FC236}">
                <a16:creationId xmlns:a16="http://schemas.microsoft.com/office/drawing/2014/main" id="{D2680C8C-EE76-3C88-87D9-3ACA2F709FC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000389" y="5345216"/>
            <a:ext cx="1108531" cy="11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topp4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108C6-CDB2-FF00-691D-286A63D6B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E3D90FCF-C694-6967-AD82-DA89422B3BFF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907351EA-7DC1-AC07-5E7B-988189178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D008C13B-3135-0586-1657-7499FBB0F1D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6130FE83-5629-82D7-2F74-D142B6161FA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5FC7A35-41FC-E9E7-1824-1E416C851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B80B971-2858-DCB5-9683-D1A694A77F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9167F77-7FF5-7BD3-7747-753BA9CEAB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F80D4C1-437C-A510-78B6-E5C7960599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1AAD45B-671C-0EED-0377-114F3C4ECD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BE3C476-2B19-56FA-F324-34964837DB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6C755C1-28DD-C8AB-323F-58FAAE46B1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65F2F67-C7DC-FC40-569C-F1BE8DF2575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4389C4B-8122-68CA-BBDB-F99F5C57A17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826DC1F-212A-B396-F4F1-C8339BBFDAA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D6D683A-A410-5210-32EC-40B2C97CD82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6A1F5CEA-1680-705F-3F21-6F655F69AC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36531074-75A9-A509-529A-E45FC059B0E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DE161841-0AEC-D707-410F-B9E4D6F628D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F3721629-3440-5395-293E-C5F834088C0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F0399FF9-6503-E37C-BB77-B0D59EE3B0C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ED12FF1D-DD75-A17C-F017-C3925C8B7C7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B48682AF-E7A5-A0DC-C93B-339FBF750B4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776DA0F-7B88-A62F-B853-070B3917C69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12" name="Imagen 11">
            <a:hlinkClick r:id="" action="ppaction://noaction">
              <a:snd r:embed="rId2" name="k kopche.wav"/>
            </a:hlinkClick>
            <a:extLst>
              <a:ext uri="{FF2B5EF4-FFF2-40B4-BE49-F238E27FC236}">
                <a16:creationId xmlns:a16="http://schemas.microsoft.com/office/drawing/2014/main" id="{6643E429-F02A-98BF-4067-A16752403FF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972693" y="5243298"/>
            <a:ext cx="1227155" cy="122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1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kopch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59C21-552F-1CB8-66ED-6953F076E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F86A7306-7AD1-22EA-5CBF-C66E4FB8AECB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FC6A56E2-AD8F-0F55-3704-8068ED311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82BDF76A-42ED-E93D-2243-B3FF2A34BEC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41E8C769-355E-7922-F1A1-4D6749AEFAC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EB249D8-ED6F-AE2F-8D04-7D52690E30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A06BD04-9409-D78B-0D4E-444D65AE4B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1F248F3-42FB-CE70-3C74-5B1A179840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88E546A-5E3B-B30D-F37A-4939FD4ABA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3755185-DBFF-3754-E8BD-B5A8F765AB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BC0207D-93D1-4E4B-7FCC-1D573B8369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73D3F8E-ED76-F375-29F9-3F8522349D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592751A-041C-104F-5152-AABBBA7891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E0FBEC1A-4F70-5C58-C396-B8A5FA4DB32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20203348-0E93-9C6E-0365-60AF486D09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7716055-2D95-C73D-C29F-311067D3484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60B9307-FE7B-03A8-F89C-26A9C0D5314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2FF8727-E13B-7635-DE90-679C5DE65F2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96213A03-8D1E-A440-C711-A42CC70C74F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806AEBF3-87A5-46D0-FC07-DD73CD6FCBE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1B7C25E6-F3FF-FE90-D02D-D82952B57C8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69561AB-A444-0E6F-CA24-1A175561F0A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2072AA7F-AEDB-3007-1F31-6E91B0B469B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F7E0508-D743-D362-9A72-A1F46F6E8D0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DE0CBB4-014E-835F-7F66-AF099CC426C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14" name="Imagen 13">
            <a:hlinkClick r:id="" action="ppaction://noaction">
              <a:snd r:embed="rId2" name="k skypi.wav"/>
            </a:hlinkClick>
            <a:extLst>
              <a:ext uri="{FF2B5EF4-FFF2-40B4-BE49-F238E27FC236}">
                <a16:creationId xmlns:a16="http://schemas.microsoft.com/office/drawing/2014/main" id="{6352457B-05F6-09E2-E78B-3E1F0C53D1E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904724" y="5149324"/>
            <a:ext cx="1359951" cy="135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8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skyp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B02E7-7A11-7F2D-808E-24F18D96B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A01DA8DE-3276-BEA5-06A4-B25C1C3EE875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3A093C32-C3BD-3FE1-FCC2-C8AA5A502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A79FD617-B9DE-A1FE-F328-9EE252193DE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50464" y="5682835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DEE8B2AF-838B-CC01-A8AD-D52FBE89CFC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35546" y="5682835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9BD7DC-A409-7493-C83B-474737EF2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A51D87F-753B-B88F-3818-9B015E0844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7F1D2F4-A090-3E51-FF78-E0450CCDE2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92FF05D-1BCF-AA12-F96B-E1BA28E208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37E951C-3021-6D27-B5F6-627A706E7C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ED7044A-10B8-FCFC-3517-1FCCA7F888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904CD05-A72D-C050-8723-1A3E129732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5731FFA-1392-8988-F9D6-C04FE04B7C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248A0C2-5CD7-D0AC-EA49-32B3540F323C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8F39951-B003-DA76-CD65-2CFEEE3B208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4EF040C-52E5-D0DC-F8F7-6A1B9383052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820B650-F11A-E996-3BB9-B57B131B927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9E2807A-9CB7-8365-EF6C-CDBDA98F1F4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31B6B476-8B13-B0E8-C029-AB047381778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535FE06C-10BA-EA5F-D1DA-DA9C3FCB6F1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15057F7F-C72E-4345-C49E-931874BADF7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E937000-38F1-D4DD-E405-F34F56480BE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1EBECA58-9DEA-046D-647A-EFA64E31E27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22048F7-A823-2B9A-2C98-5786FED457D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447A94A-C10B-DE77-A34C-800D1F29A40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10" name="Imagen 9">
            <a:hlinkClick r:id="" action="ppaction://noaction">
              <a:snd r:embed="rId2" name="t stupi.wav"/>
            </a:hlinkClick>
            <a:extLst>
              <a:ext uri="{FF2B5EF4-FFF2-40B4-BE49-F238E27FC236}">
                <a16:creationId xmlns:a16="http://schemas.microsoft.com/office/drawing/2014/main" id="{3D0AC05F-0EE7-8E37-933F-256DB55CE53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816813" y="5077923"/>
            <a:ext cx="1510374" cy="151931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8F0BCB8-0482-8214-65BB-3C3120B6A34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3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stup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2FBBA-312C-26E1-FED7-0E23DFF03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64F2967A-7691-F67A-FA92-1FA4755A4F65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B9F0BA6B-2802-9748-F41F-65A7A7614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0388263F-AE66-B93C-3E61-47484869086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87040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D26FD8A8-609B-D1A3-0CD1-78543D93DD7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39256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E58CE4-768C-69C2-3BD1-EB030D7BD1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BE6BC5F-EE6B-CB5B-2802-759D8570FA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DB53766-E7B5-AB7F-79D3-2737673297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E22A3AC-8909-10D8-25E1-6081553F91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A06A812-E3A0-D97F-DD86-A7EC4727B0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CE04C9-5298-E02E-B412-BBB0C279C4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3029A55-A161-9590-6640-84C021B68B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6DBE06E-D9C4-C38F-CF2A-99EF385C92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2201DE2-84AC-27FD-1229-B4B52462050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DCE5419-3DBB-50AB-AEF5-9627A54216B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430CE0A-3134-B2CB-0449-5FCAA439CE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35C2389-CA9E-C0CC-3C9C-5AD5ED54584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170C2B7D-C85D-182C-D9A2-0DB91C92903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8F6B653-3BFB-ACBB-B6FA-0B3142906C3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4A8260ED-5EEA-1228-6511-E0699F64B1F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860BDB07-ABEC-F410-CA16-5E087A396BA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4702C57A-E9E3-98D3-A39C-F90C2B9BBE2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0D56F5B9-B103-8864-A645-24602AD3DC6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B8CC96B9-359E-988F-6D9E-F7941219760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3683E72B-6974-DFF6-9CE1-7921E021B93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1B0A6834-66C5-CBDC-F4F7-70F4F35E93B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7" name="Imagen 46">
            <a:hlinkClick r:id="" action="ppaction://noaction">
              <a:snd r:embed="rId2" name="t pita.wav"/>
            </a:hlinkClick>
            <a:extLst>
              <a:ext uri="{FF2B5EF4-FFF2-40B4-BE49-F238E27FC236}">
                <a16:creationId xmlns:a16="http://schemas.microsoft.com/office/drawing/2014/main" id="{E6EDECF6-E177-10EC-0620-15C6F49F41C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739829" y="5266489"/>
            <a:ext cx="1664341" cy="1210511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C594942A-1A20-0676-8C58-860EA855B0F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06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pi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347E8-BC6C-8021-89CF-1F5D36B99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8E3913A5-022B-7570-F1E6-D359967DF7E1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C8CBDA71-02D8-6788-E74A-A72794DC7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3A65DE69-CE96-FA94-806A-FFF25EB041C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2ACAA3EE-555D-B49B-ABD6-21282CE1F93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C2D2ED-6FAF-84D6-39DC-D0973FCE44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AFF12D3-D207-B3F4-08E4-92D37F8570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0C92952-518C-91F5-F441-A3969650AC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024B710-CE6B-058F-FDB1-6E11190783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1DDAC99-F83F-C663-D1F5-87B4882DD3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B27A5C8-A0B8-5B18-0EEF-ECA495D1B6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6C7A1A2-62A2-E1C4-8ABC-33C45F247A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C64C3F0-6FD4-26EE-2E43-CA5BC3CF14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D7B2BD1-39AD-71C6-3507-0C81D16C27C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B531B01-8F82-F0A5-DDF5-55EB0111CEA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973128EA-E310-5E0E-5D70-E99FA263AA5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532A5E3-FFB9-FEE4-0641-1CB39D13123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854FBA8-9C17-A075-4BF1-0D0FE76638D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DD73728-03DB-ECD4-A625-FB1E52663E8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02E00C79-AC30-6EEA-CE7C-3D768C05B5B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4D6AB5D6-DD50-4598-90ED-516F00202A1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FE19B046-728E-DDE6-5F90-C7864E24A70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7DA5A4E9-258F-FB78-F302-C36940D608B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7F7AE135-EBAE-85DD-708A-CFF435BE79A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12E39CAE-0832-E526-0A0F-F2C62F22B61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4C253914-2DC8-4FDF-28F8-3ADB0A575E7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AF557379-37A8-864F-5AA9-99C525D716A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F991C96-A5A1-1335-2DA6-C1AEA0582DED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10" name="Imagen 9">
            <a:hlinkClick r:id="" action="ppaction://noaction">
              <a:snd r:embed="rId2" name="k pika.wav"/>
            </a:hlinkClick>
            <a:extLst>
              <a:ext uri="{FF2B5EF4-FFF2-40B4-BE49-F238E27FC236}">
                <a16:creationId xmlns:a16="http://schemas.microsoft.com/office/drawing/2014/main" id="{C64C91BE-E7AF-933A-6CFB-D5395765E2F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18063178">
            <a:off x="3959859" y="5250773"/>
            <a:ext cx="1189592" cy="118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0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pik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14989-385C-19A6-58CA-72CE5F61C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AF93FFC1-CEC3-7782-EF0E-1595BA550F12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DEF031E0-591C-FEEC-85CC-8615C5785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042D66EA-786A-BE9F-76D6-C7924A947D7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39982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816F824C-D329-1485-7D49-ACA9F295CD5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84314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43AC0E-00D0-1F40-5074-677CFE232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46FC237-3E32-3C63-266E-46E422D286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A03793A-1CE8-236B-6221-38AD918666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9D00F8-25BC-5564-686C-72E1183690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6085646-A956-EE0A-D4DE-4A0638A3AE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33C8EB8-1C29-9A50-722B-F0987DD475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D7D8273-9A10-E231-AF94-F0851B8C15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55D36AB-726D-8C37-8C02-B6DAAF90BF6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23167BB-FC6A-2B79-56D2-A06DCB4FA89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0AEF263-42A0-C7F6-0576-C891F050F1F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7455A2C-BE50-8B4B-B10C-4FE1CB19943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D71C328-D4F7-11FB-C20C-49E5E08C0EF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B79CBDBB-1C5C-3A3B-1568-EC040570138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D115DE85-CE6F-5A9C-4937-07E25E15639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1B3BD3F-1849-D58B-29C7-F190EA2C702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D3D5F9E2-3081-AA0E-1414-89624D0BF3B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1830FA35-B76D-D2CC-DED8-31C48956B53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41FF5E53-4A99-870A-8562-F96F1EA7C21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29423D35-8092-3814-C5B6-93FA5AB9AFB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19E99B8D-5663-0FBD-9164-F3DCEAD26D6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ACB21056-5761-E2AB-705B-35672AC6A2C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87BD2C5A-5549-765D-E386-969B9EC6F70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B3A8C0B-63B0-7160-6608-65AAD8211702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BDC8D78A-F63A-90CB-1606-BD9D79C0285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10" name="Imagen 9">
            <a:hlinkClick r:id="" action="ppaction://noaction">
              <a:snd r:embed="rId2" name="t leti.wav"/>
            </a:hlinkClick>
            <a:extLst>
              <a:ext uri="{FF2B5EF4-FFF2-40B4-BE49-F238E27FC236}">
                <a16:creationId xmlns:a16="http://schemas.microsoft.com/office/drawing/2014/main" id="{A6B7118A-2E7D-3613-4D42-1BBA4F7B4B29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933026" y="5161085"/>
            <a:ext cx="1335520" cy="133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2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let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65C6B-1787-F0EA-D781-FCE02014D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20247685-82F5-F4E6-E0AE-B427003CF1BB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F8EB3292-1A87-2164-AADA-278E36258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2B598E87-7818-DC1A-386B-269A906FA46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01997784-7CCD-F4D2-93C0-30CF8E00041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EE62E3B-9F6F-2F97-0138-FAA83C85F5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BCFFAC-9605-25B7-DF28-172A6594BA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9063781-728F-9F1D-4448-40AC56E344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403652F-A409-A020-82EE-24820FAFED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0BF6E30-D31B-750E-FA4D-90F900AA74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775FB25-17A0-8869-E43C-35BCA5EBD7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2503DC7-44E6-2347-9E27-EF10EABA1F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681A737-B230-F161-2002-B5ADCCDC57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C68FB5E-6986-8674-1D0F-F0DBCDEE3996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E0C305A-263C-1D34-3894-37A9B93E50B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76604281-F9E4-345B-0DC1-7EBB6917831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FBDFABB-0FA6-117A-0A06-51BACF3EC99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54A8E10-89E5-69EB-3890-5B03E125998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C42B13D-8C92-9377-4DD0-4381395AE0A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15B5F164-0796-7DA3-8274-25236EFFBB1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CF720425-6133-24BD-3197-0224505CBA8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586518D3-1882-3CB5-F981-6C10B70139C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01710CDF-ED2B-8DB6-BEB7-901E91DDF7B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9699654-9DB8-59C0-9AD3-BFABB045804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482BEBFC-048C-0F57-B207-69E6EE079B4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DC3F25EA-9CE3-235B-1BDE-0BF658F19E3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5F85A59D-2F60-9CCD-392B-DE68962579B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1AA09148-5DA7-868D-7359-B92131DA79EA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C3CBF2E3-56E1-07B3-5FF5-C0865FC2576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6991BC58-7C1D-F26B-D21D-0B6E20B136C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5" name="Imagen 4">
            <a:hlinkClick r:id="" action="ppaction://noaction">
              <a:snd r:embed="rId2" name="k leki.wav"/>
            </a:hlinkClick>
            <a:extLst>
              <a:ext uri="{FF2B5EF4-FFF2-40B4-BE49-F238E27FC236}">
                <a16:creationId xmlns:a16="http://schemas.microsoft.com/office/drawing/2014/main" id="{29EA9638-A237-47F1-80A1-86CE9AF52F4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863371" y="5117888"/>
            <a:ext cx="1484914" cy="148491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93E5AD8-CFFB-CFB3-7D5B-FA86F5F4DC5B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193951" y="5556497"/>
            <a:ext cx="164606" cy="16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04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lek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05428-4243-FA1A-6D32-A463C8A8E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462BBEE9-1EA7-E9FB-EC3B-F5631C38CEC6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6BAE26CA-2DDB-A032-9678-20FD9AA64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F8668749-8A4B-10CE-CBC4-EC62E2EEB62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CE019BDC-D93F-DC8F-7F68-CF9695EE492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C0251A-88FC-C29A-0058-91C976141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A749570-05B3-F981-3734-46E22459EF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CE4F8C8-371D-9B67-D70A-58F409C387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D4F1A37-D11D-E78D-4979-1D9C8B013B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2E3157C-2DAB-E4A0-77C4-6303129811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08F388D-E3BF-E3F9-8ACB-B569195DFB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D5F2895-1C8A-C79E-49EB-52085C7828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F2328BE-828E-DAE4-8F49-97F5BDFC71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0E0B822-83E7-CA3E-852B-A4201C8EDDC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037BB71-205F-E422-34A4-0FB0EF3E0EE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F64A533-3D48-6FC9-8F54-F6409DD98E9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1D2C7269-B3ED-CA7C-0236-25CAB19D9A4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1745EAB-EB12-C6CB-91CA-6B3EE650625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D251B69E-4FF9-EF30-6A46-BFDCD763055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A0B50B2-C69D-9F4E-F447-CF19894D485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75D4B2F-CE92-C6F9-79DB-4BA45610843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4B0E880E-C52E-3365-6157-1550A0EB0D8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50549155-92EF-81CE-41B3-E078335CEE1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DF2657F-4032-B0C3-B64D-116C7E2B88E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5EF58C6-7BCB-0C1C-54E5-8EA66250526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A2521753-A278-810C-F8BF-67A79D053B3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DE878353-8F84-9075-29F7-BC905043183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9B4F9AD4-174F-1E9A-8BA3-86A9C98BCA0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10DC6438-51AA-1742-2968-5401ABB7477E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64A38C9F-1432-76AB-253D-D3983D424446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9DF88443-C32F-7BAF-B765-1A7C0B7BB251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hlinkClick r:id="" action="ppaction://noaction">
              <a:snd r:embed="rId2" name="k piska.wav"/>
            </a:hlinkClick>
            <a:extLst>
              <a:ext uri="{FF2B5EF4-FFF2-40B4-BE49-F238E27FC236}">
                <a16:creationId xmlns:a16="http://schemas.microsoft.com/office/drawing/2014/main" id="{FBF563A6-25C0-8F80-35B6-9890037E21CE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933026" y="5182260"/>
            <a:ext cx="1335784" cy="1335784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6AD3CE94-B50A-AC9D-CEE3-B8D1417EAA0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7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pisk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1B667-342D-9648-C984-2ED2AC45E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CCD6600A-B2E0-D465-3299-E477D4DA3CD3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71E13A9F-0682-9840-B8A0-FEE0A14B4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246AAD37-5076-D509-7CD2-D7B4709123E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4337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9ED8DCF9-62EA-A92D-0ED3-DA49760204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75544" y="5623694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80FDAA2-7906-DEAA-E77C-A187ED4B4B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E254606-A40E-434B-BDC3-6784419855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6B5F61B-E177-465D-FE52-DF99AF3A1F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C707159-083E-65C1-14FD-CA1A5B1585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681AC5D-C30A-9AB5-CD99-C3DADF72D0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98157C4-ED0E-7154-5CCF-A9015F8C67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B3D913-C512-8AB0-C2BD-7DA1802930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3742D43-70F3-382A-6FC3-C03DC761B5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42882F3-E111-4319-85DC-17D5AA01BC1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2A2EA7E5-7AA2-49F2-98AC-716690BE095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EB67626-8B1A-8E58-6750-D5D8BFCDBEC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FBEF9FC4-B109-C32A-87F9-57C0991F08B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70CEABA-8A62-0684-5776-E7EF3AB1870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4EFBEB4F-AC99-3CE4-6652-1FFF6162F25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67A01766-D931-941E-11F1-B4A9A978887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030FD9C5-0402-F8A5-1C1E-7E695AC7578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527C6183-F4F8-3D3F-3478-C25A1562132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6DFD1C8-9ABB-6432-2118-C163E18E650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20298CD5-D8B8-66E9-5693-B82374E5AE3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D691D50-772D-DD12-3BEE-0D037B98BA6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09CDB249-A70C-6425-B718-1EFA6B1F0E8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B807864F-7662-2867-0438-977061E0E5B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7AD1AD7C-1F52-4D95-CAE0-F70715F4578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AA0B699B-30A2-FD6F-7351-4F522F64744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5CA7C2C3-4081-38B8-E7BC-4B8BEA9D612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0C4065EE-8E47-D841-D666-F03672F12765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C70D8C63-8B94-A211-CEFB-D263AD7E455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hlinkClick r:id="" action="ppaction://noaction">
              <a:snd r:embed="rId2" name="t pista.wav"/>
            </a:hlinkClick>
            <a:extLst>
              <a:ext uri="{FF2B5EF4-FFF2-40B4-BE49-F238E27FC236}">
                <a16:creationId xmlns:a16="http://schemas.microsoft.com/office/drawing/2014/main" id="{A86D9BFA-F8B8-1F7F-4686-150A5DB88FD7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769495" y="4959304"/>
            <a:ext cx="1578790" cy="1578790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F2E287FB-292C-F922-E097-2DCEF6774A35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2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pis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7BCB6-164F-54AC-21C1-2044390D7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8C007375-A0A1-20F7-2711-59C053111046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D455CE55-5C60-16D7-5F32-E08100577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0287582C-67A8-5AD2-28E0-C020E7D83CD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FE5A96C0-347B-231B-AE36-BA44F7BA95A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456F1B-B184-F917-1AA6-2B2D844EA0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C624BFC-2808-71BD-5153-D2A15213F3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AECFDB-0E72-B5C6-8F47-B3C335248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E5E839D-9F67-A051-309F-2A1FF9B7C3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90CEF66-6096-B572-0303-2E178B5B4A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AB88CAB-0601-9B79-A70B-6AE7C20123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ED8503F-0D1D-4387-DD52-906AC8BC7B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9D36DB6-DCF4-AA07-2854-27335F5382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55F8BAE-5EC5-2686-281A-6C06C393670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08E20C6-0A3E-6FC1-DB98-F530B497CB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43A44D9-57B9-ABD1-80D9-0A73C990A6D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AA3A48A-C9C9-AFB4-287A-BCBAF757CB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655621E-673B-B9DB-0B34-4C65C18F4D0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18A60EE-C8D3-236E-AA0A-36AFA2D4B12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BC04D01E-8B76-113D-739B-A7F89EC1B53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2A8E0416-B63E-B707-0750-8E5418A347F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E5516401-2146-6448-49E0-56B1404E339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F71669CD-BE0E-88C7-6C11-DF74E575286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A067A0D0-4843-E175-2476-642CB1FF610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E30F5619-AD0A-8A21-9518-C88D1230EE5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BA562949-907F-127D-99AC-154E2C3B567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75EB3EA3-0B92-C235-E89E-29496CC7EF0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46E52A3-160A-8B81-53C8-1CEA93252B3D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A199C3E1-5CFD-CBF9-7212-5858777C7A5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D46B88CA-D9E3-8FF2-7D73-E14CCA47926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5DDDFD03-941E-4274-4A82-F994450F24DC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B380D2DC-DF8A-19D6-6CF4-3A5801F619D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1F8C8CAA-F18E-F0B4-DC30-2C3917667979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344067" name="Imagen 344066">
            <a:hlinkClick r:id="" action="ppaction://noaction">
              <a:snd r:embed="rId2" name="k liska.wav"/>
            </a:hlinkClick>
            <a:extLst>
              <a:ext uri="{FF2B5EF4-FFF2-40B4-BE49-F238E27FC236}">
                <a16:creationId xmlns:a16="http://schemas.microsoft.com/office/drawing/2014/main" id="{876F5786-D60A-F10E-084D-470375544FFA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857462" y="5142107"/>
            <a:ext cx="1401129" cy="1404978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27A49791-5DDD-E3E0-1088-DFC85D8B7E7E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0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4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lisk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CF0C5-D7A6-A07C-1EA4-ED0ADBD77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94CFA548-D0E4-95AB-2EEB-E0C4FF8A36E6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F99334E2-8E57-4A05-5B1E-ACD96B760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C838C9E1-88B9-5DF1-F437-76C1714E199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30838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CD537E84-BD75-B86E-9DB1-5F6060D5F3C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47738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19F414E-19FE-F607-B253-66D5819F4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6BCFEDB-FD86-EF59-5EAB-7B8BD0E7A9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2153C9D-66F1-128C-A5CB-3856D4F029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11A1B54-961F-65DA-3440-94DD1660A6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893BE8C-FA7E-F3B0-5D15-2FACD9EB46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FDF0764-C789-1124-75FD-6F48775522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E3F031F-D305-3E3A-1C14-0E95E6531D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4070D57-ED45-9CFF-E46E-1319705CCD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8846A5E-3E3A-FE3C-F864-443775CFC57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7F0940C-4B8D-C6A5-AAF7-4EBC75B2AF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32C3B0D1-F210-4626-7F47-54399CA23D9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8D9DB539-C194-AA5A-B304-A8FE6DC1B7A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82482F6-FA81-DD3F-A6B1-8C9558D0DC2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8EB98835-7C15-048E-114A-58E96557662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0AAF576E-18A5-A1F0-1A64-61AD3A688E5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7EF0A3C5-873B-24AC-76C9-A1FCBBA1EC4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617FE755-4771-4FFA-50DC-0EA6CCB72A6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0FDE0EAF-103F-E4AF-E4A9-0F9E5080BCC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EF9AC37A-9DD9-ECCD-A922-36D47A1FBDB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182819D6-4F32-1818-5145-4B774DDB982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D5B8765-419A-CF81-D40C-9F150F53731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7BCE2F89-5F71-3CA1-957A-AF2DAC5627C3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91864F3-972B-780B-39CB-A923FDF712F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1B228D17-6E63-6366-1808-88D06EE17012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AAE02AB5-E5A1-B2C5-C4D2-AC0CE952B767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48A1F897-28BF-5593-3FD6-F934205720FB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EC1C8AD0-009F-EDE6-977D-63C989A0F0E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9FE1CF6C-80EE-F168-B886-E9E786832AC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883B45BF-E1B7-EE9D-3757-4432054AB39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hlinkClick r:id="" action="ppaction://noaction">
              <a:snd r:embed="rId2" name="t lista.wav"/>
            </a:hlinkClick>
            <a:extLst>
              <a:ext uri="{FF2B5EF4-FFF2-40B4-BE49-F238E27FC236}">
                <a16:creationId xmlns:a16="http://schemas.microsoft.com/office/drawing/2014/main" id="{3291DCA7-0B76-DF30-EBA7-003EDEC14862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785286" y="5079661"/>
            <a:ext cx="1538738" cy="1538738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40D9546C-C606-B81C-8B56-E5E578884178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6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4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4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4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lis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63805-63A7-6C3B-DAD9-8BB11801B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BD70ED13-B7CE-9B37-62B2-0DC2627775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076009"/>
              </p:ext>
            </p:extLst>
          </p:nvPr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59C398F9-0120-2639-B35B-E375F3B81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27AC7EBE-E3F7-A215-DAF1-0B50A22BC09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77896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FFA0DD76-DD52-ED32-F48A-8C9C55FE4C5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57544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89915E2-6E12-54E3-44C4-1EED527E66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F81017C-5317-4E32-1886-7788463595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9C9A659-0771-D628-8222-26F9D4C062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20E8604-4962-D807-7103-368AEDCD46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2A06600-7263-4E9C-14DD-D5C6DF0DA0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8FC9B99-496A-9D10-9B4F-F7D32E52BC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A6E1AF9-6671-B099-ACA8-6D46022FC6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ADAB5BE-871D-73A5-F1A5-7FB43F43BA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D71859C-0F7E-9B59-A514-2F3CC40925D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AB0A839-3899-F635-28A9-FBA8397ECB5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292BECE-C40C-1AF0-6E32-5AC9B5195E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95069C1D-519B-000C-6D6F-90FBD78542F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1A2F144-1763-F285-98FC-F29A6C2852B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D25BCE86-DCF1-4E3B-6C50-737A3D510FB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78926920-D9EF-50BB-1106-9855AA77392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D3C7A03-8F05-CCB9-A062-EA5C6787657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9A51133-DF4D-15F5-2DB0-38725595B53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7754E8B-30D2-5239-647E-5AEFB579A96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0A425AAF-230E-AF5D-7AE7-DFBF6C4A90F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91AAEF1-D514-1BE6-EA22-18493D56991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747FE729-7638-E3E0-1C31-2D81DDA450F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96B2A41B-7D23-30A0-6254-1C6640CC6E8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C096D2F1-4A3D-CB30-B2F5-0A03B3BC8EA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B79E2868-AB64-6C42-F2AA-E478D2F9FCC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149D8C68-E9A6-296A-5AAC-AE03F09E798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CB33305A-56D1-72E7-3EC9-E0650CAFCC95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D994F399-96F1-DC4C-E64F-7A12C5A1F78E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F049151C-6FD4-F881-A4FF-002457D21CB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766B1544-A8C0-3A0D-E27D-6775411C4C5E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extLst>
              <a:ext uri="{FF2B5EF4-FFF2-40B4-BE49-F238E27FC236}">
                <a16:creationId xmlns:a16="http://schemas.microsoft.com/office/drawing/2014/main" id="{0F0525D4-9397-85F4-5AB6-8EFEEA24C0A7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801442" y="5437348"/>
            <a:ext cx="973074" cy="973074"/>
          </a:xfrm>
          <a:prstGeom prst="rect">
            <a:avLst/>
          </a:prstGeom>
        </p:spPr>
      </p:pic>
      <p:sp>
        <p:nvSpPr>
          <p:cNvPr id="344072" name="CuadroTexto 344071">
            <a:hlinkClick r:id="" action="ppaction://noaction">
              <a:snd r:embed="rId2" name="t 5.wav"/>
            </a:hlinkClick>
            <a:extLst>
              <a:ext uri="{FF2B5EF4-FFF2-40B4-BE49-F238E27FC236}">
                <a16:creationId xmlns:a16="http://schemas.microsoft.com/office/drawing/2014/main" id="{C3F54A28-95A8-B918-213C-936E561690E7}"/>
              </a:ext>
            </a:extLst>
          </p:cNvPr>
          <p:cNvSpPr txBox="1"/>
          <p:nvPr/>
        </p:nvSpPr>
        <p:spPr>
          <a:xfrm>
            <a:off x="4103328" y="5098035"/>
            <a:ext cx="9373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s-ES" sz="6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74F3522F-E22B-06B0-F963-8FDBF44CE01E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89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40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4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4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7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D67B9-5C1B-55B8-E24E-50237E7FE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D7145D4B-5F58-3DC4-0C82-97221BDC76CA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D00B541F-4054-541A-5061-E9DCBE968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00F137B8-BAAA-1BB5-026B-32AC183CA19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D28BFF11-1F5F-0E2C-B631-E0FB72622BD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6380AFA-6741-3EAA-AF73-85B23A120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5B9F92-A12C-BF92-CC77-289D5B3D48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41B8C78-43F6-0BB4-6221-E17CC342B6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5C59328-C09E-F47F-D3B6-058054006D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8875C13-6CFF-DAB5-EAEA-11160DB029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2E3728F-FD42-CFA5-AB6D-46574E8FCF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B5EBE70-E01A-4AA0-443F-FA84464E32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FB0042F-2F1B-DDE9-DC3C-B73B552E5C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BAAC468-3B41-B779-F8C7-DB015405427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517996A-C9B7-96A2-7DDE-456265DF4CF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AC62B38-8DE1-6FF6-1037-55B67D7AE8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4E00530-F5C3-4E7F-1DA9-0529547880B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F574030-0C03-C886-3066-4D8FF9CE429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BE5A97B-E029-B5A9-41FB-009B632D91C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D7D153EC-0899-EF3B-F32D-B6C2D0C69D2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9A533D24-43C4-D432-4241-F919CB6D11A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AB178B2F-9160-6211-052C-099CC1F0015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E65B26E7-45E4-FF27-19BA-1BE11C0B943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31CEE571-3C10-F7F0-EC2C-13A2028B322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FEF7AB81-6A93-A0F5-C4EB-5F179C2CF38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C95E5E66-3653-3968-1A9C-02AFBBB3014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7054B74C-C5C9-D949-61B4-29B1D5ECC3B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0D61DCAF-DCB0-4C54-63D7-8CBDD9B6BA2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7ED9996B-156E-D580-0BD2-C0185DF9D50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8766E562-1FA8-6041-D676-6FA1841199E9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8F471973-E38D-B93B-74EE-368AEF691B60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C1FB54E9-74F0-1C55-2758-5D8D1E75F08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91062F52-45FE-6127-C3A9-10580C30D5F9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EAB10E5E-4F2F-C9F6-9443-C9BCF461CFAA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extLst>
              <a:ext uri="{FF2B5EF4-FFF2-40B4-BE49-F238E27FC236}">
                <a16:creationId xmlns:a16="http://schemas.microsoft.com/office/drawing/2014/main" id="{D32244B9-8E97-65E6-E24C-75DE543E45D9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801442" y="5437348"/>
            <a:ext cx="973074" cy="973074"/>
          </a:xfrm>
          <a:prstGeom prst="rect">
            <a:avLst/>
          </a:prstGeom>
        </p:spPr>
      </p:pic>
      <p:pic>
        <p:nvPicPr>
          <p:cNvPr id="344071" name="Imagen 344070">
            <a:hlinkClick r:id="" action="ppaction://noaction">
              <a:snd r:embed="rId2" name="k pek.wav"/>
            </a:hlinkClick>
            <a:extLst>
              <a:ext uri="{FF2B5EF4-FFF2-40B4-BE49-F238E27FC236}">
                <a16:creationId xmlns:a16="http://schemas.microsoft.com/office/drawing/2014/main" id="{0C738CE9-B1B8-673C-D3D7-178DDE354622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018098" y="5185240"/>
            <a:ext cx="1225182" cy="1225182"/>
          </a:xfrm>
          <a:prstGeom prst="rect">
            <a:avLst/>
          </a:prstGeom>
        </p:spPr>
      </p:pic>
      <p:sp>
        <p:nvSpPr>
          <p:cNvPr id="344072" name="CuadroTexto 344071">
            <a:extLst>
              <a:ext uri="{FF2B5EF4-FFF2-40B4-BE49-F238E27FC236}">
                <a16:creationId xmlns:a16="http://schemas.microsoft.com/office/drawing/2014/main" id="{DF7DEB74-9F57-F11D-E9F6-70CC3D93D5FA}"/>
              </a:ext>
            </a:extLst>
          </p:cNvPr>
          <p:cNvSpPr txBox="1"/>
          <p:nvPr/>
        </p:nvSpPr>
        <p:spPr>
          <a:xfrm>
            <a:off x="7059196" y="4373142"/>
            <a:ext cx="699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7440D2BA-AC6F-E8E3-FDE5-35C05C1F37C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8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40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4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pe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FA393-6091-FBFF-4683-C3E3D80D3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D97E14B7-DE77-D9C7-167A-E6B4E4AFD73B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2E21F99E-526E-ADC0-E711-CC3B8BED8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AF13DF41-117A-CB48-590B-AB2F912D28C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20D543C4-D6F9-E102-54A9-C9B8460FFF6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D052E6E-E2F6-1013-F39B-501C82DE4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60C346B-D63F-4ECC-B45E-4F83E6D7CE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4E0F613-2A1A-4761-64E3-9094416C98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FB96DD7-A500-1EF9-237D-4E1CA45D82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F91C73D-E6D1-8CA6-A53E-F4BDE3E3BF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E615E67-90F5-081A-CF9E-480039FCA7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8E42279-7F1E-95A0-271A-1A7893982E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9915F51-8E94-E7B5-7DE2-ADD8B20E01C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784DF09-CC4F-351E-2A58-7FAE0608A44F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63DCCB7-4E45-4BED-1413-085FD8B1E3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C09E6D0-92ED-AD17-BB16-861D06900E1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4818B74-4AD0-4ED2-8831-10698641FB2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E45D4DD-D7D4-44D3-D254-E0F66C47ABE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1D8E84B1-04CF-9AC6-E0C0-A8409540D90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4D69E7F-B268-5E48-CC84-1E0CBD10FF9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C5FB6560-A2A6-4C70-0FFB-C3339C97D19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0DC30B9-8C92-4CB7-0E40-3218030572F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6C45424-706C-61AD-34D3-6C220ABA514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7945D827-2C9B-30C4-DE46-C8C4D502694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45C30741-C099-A305-C26D-2DD7B0F420F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0984429-2525-8DA6-DE26-B28F68B6863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1B655B9B-B712-9E73-CCC3-03B6A0061F6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8F140B77-2E90-D80A-C37C-1D408BD68C0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93628A4A-FCDD-540B-19DF-C261338F8445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2C921B0F-1EED-FAA3-F824-113F01E3243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89A413A4-9A3D-6EAE-9BFA-70CF5C8E3D79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F26F4D3C-B6D0-D813-C0A1-441BE072CAD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F06C84D7-EEB6-60FE-F768-D52080EA5489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61" name="Imagen 60">
            <a:hlinkClick r:id="" action="ppaction://noaction">
              <a:snd r:embed="rId2" name="k shteki.wav"/>
            </a:hlinkClick>
            <a:extLst>
              <a:ext uri="{FF2B5EF4-FFF2-40B4-BE49-F238E27FC236}">
                <a16:creationId xmlns:a16="http://schemas.microsoft.com/office/drawing/2014/main" id="{B1EA54DB-8AFE-9266-E007-47B7F27AF866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795717" y="5057575"/>
            <a:ext cx="1505446" cy="1505446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D5BDA289-0E23-18B6-291F-2EFF6C7DFE4C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extLst>
              <a:ext uri="{FF2B5EF4-FFF2-40B4-BE49-F238E27FC236}">
                <a16:creationId xmlns:a16="http://schemas.microsoft.com/office/drawing/2014/main" id="{2F4BCEB5-14E6-C800-BFF8-D7FFD8B9C070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801442" y="5437348"/>
            <a:ext cx="973074" cy="973074"/>
          </a:xfrm>
          <a:prstGeom prst="rect">
            <a:avLst/>
          </a:prstGeom>
        </p:spPr>
      </p:pic>
      <p:pic>
        <p:nvPicPr>
          <p:cNvPr id="344071" name="Imagen 344070">
            <a:extLst>
              <a:ext uri="{FF2B5EF4-FFF2-40B4-BE49-F238E27FC236}">
                <a16:creationId xmlns:a16="http://schemas.microsoft.com/office/drawing/2014/main" id="{5BDF4D88-48FE-E0D3-224D-46BF078A5EBF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553136" y="4470155"/>
            <a:ext cx="1118089" cy="1118089"/>
          </a:xfrm>
          <a:prstGeom prst="rect">
            <a:avLst/>
          </a:prstGeom>
        </p:spPr>
      </p:pic>
      <p:sp>
        <p:nvSpPr>
          <p:cNvPr id="344072" name="CuadroTexto 344071">
            <a:extLst>
              <a:ext uri="{FF2B5EF4-FFF2-40B4-BE49-F238E27FC236}">
                <a16:creationId xmlns:a16="http://schemas.microsoft.com/office/drawing/2014/main" id="{0C4C6702-8910-1373-734A-656A1866612E}"/>
              </a:ext>
            </a:extLst>
          </p:cNvPr>
          <p:cNvSpPr txBox="1"/>
          <p:nvPr/>
        </p:nvSpPr>
        <p:spPr>
          <a:xfrm>
            <a:off x="7059196" y="4373142"/>
            <a:ext cx="699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D9A62F6C-CB74-CB39-10D6-91DF6AC418E9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5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shtek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86602-8C1F-FBDE-B64E-659EEBB3A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A84EE5FD-437D-88FA-F5D3-D0AD857DE881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4A30FDEF-F454-0A11-AE64-D9B550F9B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5928542C-0544-06D6-C6F6-86564D587B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40736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FAABCA6E-083A-DD39-0131-6FF4EFE2052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03264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F54DF6-AEB9-7446-0045-371247494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77896CA-A00F-BBFD-F067-5D711D903B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EBDB224-4CAE-EBA4-9C82-829C18E962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3504B22-A30B-A801-4C96-0EB6E8D413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EC907EE-5248-E2E8-562F-2E41768CB2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B27C38E-94B3-45A9-F948-F38C454E76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67EB41E-3D22-52BF-B48C-02E84BDF1F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DAE1382-84F2-9BE4-3934-9F8332395E4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707B29C-DFB7-3B4A-B1D5-ED188495981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3817178-C4B6-0FDA-9E5A-AAE6AEB38D3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6C23840-8C7E-488E-8E08-D6999F6DD1A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4153A3F-56EA-35AD-936D-299E9CFFA8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32B6A41C-E2F8-FAC7-9FBB-8B6216D95F6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C0064DEB-8F1B-6916-32FB-7277B962AB8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4D2BE239-B926-718D-ED99-B57E8D37C68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824C3C72-777D-C699-4A61-9E348192F4D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41BEB442-9706-CBD0-0328-8775C89A9DB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9F735CE-16A1-7C90-35BC-05163533DD7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AD98715F-167C-7908-3201-12060D2DB46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D0C0751-2D3C-6617-F155-5B1EA51DB8B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B05741D6-525C-7C41-C33F-89B94C27AF9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4ABBC0B-5BE9-5134-554B-96081743E7B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9074A3B3-E658-439F-B60D-F867335056B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A87A1944-C38E-86B8-E86C-C3BA44CC567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3E184CDB-413A-C866-049B-6B16A298FF3B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397C8E3E-BF67-BF0B-470D-AE8D17ABFDC9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772BBDCB-9E41-9220-49E8-3079F1CEBAC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A772CFC9-E7CA-1D98-5A56-99093DEC9A4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4F4A8B2E-F644-CFFA-781D-C2CA8B0FAF7F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749386" y="3621277"/>
            <a:ext cx="988422" cy="988422"/>
          </a:xfrm>
          <a:prstGeom prst="rect">
            <a:avLst/>
          </a:prstGeom>
        </p:spPr>
      </p:pic>
      <p:pic>
        <p:nvPicPr>
          <p:cNvPr id="344065" name="Imagen 344064">
            <a:hlinkClick r:id="" action="ppaction://noaction">
              <a:snd r:embed="rId2" name="t 6teti.wav"/>
            </a:hlinkClick>
            <a:extLst>
              <a:ext uri="{FF2B5EF4-FFF2-40B4-BE49-F238E27FC236}">
                <a16:creationId xmlns:a16="http://schemas.microsoft.com/office/drawing/2014/main" id="{0A289547-63F4-FD37-DDDD-ABD1C772E800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851613" y="5062192"/>
            <a:ext cx="1496671" cy="1496671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43FA92F4-F622-B225-622A-EA27CEB2C67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extLst>
              <a:ext uri="{FF2B5EF4-FFF2-40B4-BE49-F238E27FC236}">
                <a16:creationId xmlns:a16="http://schemas.microsoft.com/office/drawing/2014/main" id="{6611FE64-2B7A-9750-8335-91C8AFFC5FC1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801442" y="5437348"/>
            <a:ext cx="973074" cy="973074"/>
          </a:xfrm>
          <a:prstGeom prst="rect">
            <a:avLst/>
          </a:prstGeom>
        </p:spPr>
      </p:pic>
      <p:pic>
        <p:nvPicPr>
          <p:cNvPr id="344071" name="Imagen 344070">
            <a:extLst>
              <a:ext uri="{FF2B5EF4-FFF2-40B4-BE49-F238E27FC236}">
                <a16:creationId xmlns:a16="http://schemas.microsoft.com/office/drawing/2014/main" id="{D8F0E0C0-89A7-3D22-DF1D-885ABEA26FEA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553136" y="4470155"/>
            <a:ext cx="1118089" cy="1118089"/>
          </a:xfrm>
          <a:prstGeom prst="rect">
            <a:avLst/>
          </a:prstGeom>
        </p:spPr>
      </p:pic>
      <p:sp>
        <p:nvSpPr>
          <p:cNvPr id="344072" name="CuadroTexto 344071">
            <a:extLst>
              <a:ext uri="{FF2B5EF4-FFF2-40B4-BE49-F238E27FC236}">
                <a16:creationId xmlns:a16="http://schemas.microsoft.com/office/drawing/2014/main" id="{EC4902A1-7B40-720B-C3FD-5B7D2C5B5E51}"/>
              </a:ext>
            </a:extLst>
          </p:cNvPr>
          <p:cNvSpPr txBox="1"/>
          <p:nvPr/>
        </p:nvSpPr>
        <p:spPr>
          <a:xfrm>
            <a:off x="7059196" y="4373142"/>
            <a:ext cx="699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69DFAA93-753A-1477-A7C9-16AD8CDAED41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7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4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4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4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6tet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48B10-1FB7-D67A-EC82-31A2E0C97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0AB88A6A-3195-C900-4D1D-9229098C655A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3727C773-D523-25E9-E46B-CD5760F4A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FB3A7374-F9E8-E9BF-F262-80339123625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84858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dirty="0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8304395F-676D-1008-2065-4C7EFE649F1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95331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DBBCDA-58C5-8B32-EB58-FA397C5BDF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43B7562-9329-E328-BF9C-2BA4A0A036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1F9821A-9685-5B1F-531C-A416D26D11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774DDD1-A708-A8BA-48FA-36CBA26159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9EF9666-CB4F-2C9E-AA4F-BCEE0FDBFA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75299FD-C616-7D0E-8C0B-677576A2DD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715E9B3-8778-53B4-46E8-70DC3F656A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B8D5446-7108-FAF8-C166-256F418D02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E8D3059-3573-5FBD-58C4-784A5689C8C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DCAA172-FB62-6EA8-411C-0C1CBA8870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A9B16C2-D538-5DD2-5A60-53D1C6BC7ED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6CC23BF9-B215-DE20-794C-B0C5C3ED76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0B50AF9-0AF7-3F62-CAC0-94E7A03467C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89E16F0-0E21-9D53-7FC8-ECFC444F485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86718AC8-4754-FFDE-98B9-D7CDBF51314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FCD37B2F-4860-87D3-BB13-D54E57FBFD8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24729B17-A6A8-1879-9401-6EAB5D9EA07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BF99A6EB-68F5-43C5-4D69-1E953EF13CE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B7D54279-AAE8-B824-40D9-E65171D435C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F286CE9-C0CA-BE80-050F-41175254645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C00D7308-90B7-024C-33E1-3D96AFDB106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C52A208B-0EF6-B8A8-A100-EDB8B713418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542E17E3-855B-A240-8282-1491E81969E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80FB38BC-2FCC-A4B1-2F7C-F8A48665EE1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DBE74FAA-C6E5-AA05-72CD-15549F3FA126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C9057F0B-A772-8606-1839-899E5D6A5A35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B725E56C-0421-2687-7433-EE502A23AB1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9A043AB4-6F71-1FAD-9D49-263AA200434F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2B9CE992-120C-0F40-1D15-E8F54DB23007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749386" y="3621277"/>
            <a:ext cx="988422" cy="988422"/>
          </a:xfrm>
          <a:prstGeom prst="rect">
            <a:avLst/>
          </a:prstGeom>
        </p:spPr>
      </p:pic>
      <p:pic>
        <p:nvPicPr>
          <p:cNvPr id="344065" name="Imagen 344064">
            <a:extLst>
              <a:ext uri="{FF2B5EF4-FFF2-40B4-BE49-F238E27FC236}">
                <a16:creationId xmlns:a16="http://schemas.microsoft.com/office/drawing/2014/main" id="{B1C7CA34-795A-FFE5-EC57-FFE140C2E6AA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766732" y="4415731"/>
            <a:ext cx="973074" cy="973074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9CDAB9E6-2382-829F-9D6C-F059B30BE930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extLst>
              <a:ext uri="{FF2B5EF4-FFF2-40B4-BE49-F238E27FC236}">
                <a16:creationId xmlns:a16="http://schemas.microsoft.com/office/drawing/2014/main" id="{61E3C4FC-69F4-2BEE-9610-263D639C96C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801442" y="5437348"/>
            <a:ext cx="973074" cy="973074"/>
          </a:xfrm>
          <a:prstGeom prst="rect">
            <a:avLst/>
          </a:prstGeom>
        </p:spPr>
      </p:pic>
      <p:pic>
        <p:nvPicPr>
          <p:cNvPr id="344071" name="Imagen 344070">
            <a:extLst>
              <a:ext uri="{FF2B5EF4-FFF2-40B4-BE49-F238E27FC236}">
                <a16:creationId xmlns:a16="http://schemas.microsoft.com/office/drawing/2014/main" id="{DA73F0AA-A94B-CA2A-CF69-4308CB95BE5A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553136" y="4470155"/>
            <a:ext cx="1118089" cy="1118089"/>
          </a:xfrm>
          <a:prstGeom prst="rect">
            <a:avLst/>
          </a:prstGeom>
        </p:spPr>
      </p:pic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80A88C1E-FB05-68CC-7A38-E9DDD7E83FF1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D17B173-653D-46C0-881A-835854F1E25E}"/>
              </a:ext>
            </a:extLst>
          </p:cNvPr>
          <p:cNvSpPr txBox="1"/>
          <p:nvPr/>
        </p:nvSpPr>
        <p:spPr>
          <a:xfrm>
            <a:off x="7059196" y="4373142"/>
            <a:ext cx="699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10" name="Imagen 9">
            <a:hlinkClick r:id="" action="ppaction://noaction">
              <a:snd r:embed="rId2" name="t tegli.wav"/>
            </a:hlinkClick>
            <a:extLst>
              <a:ext uri="{FF2B5EF4-FFF2-40B4-BE49-F238E27FC236}">
                <a16:creationId xmlns:a16="http://schemas.microsoft.com/office/drawing/2014/main" id="{1B5266B7-7E30-A2F4-9A10-79635DAAF94C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864655" y="5142107"/>
            <a:ext cx="1414689" cy="141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1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teg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1D7F6-174F-801C-99A5-A73FCB752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E008A6DB-1A34-0C49-42E3-3581B779AC7B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14FFDB98-E90E-21C8-97C7-51851FED0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793F19B2-7B1D-F16E-0801-A018DBE067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BE44FD58-ED59-39C2-30D0-5083F3BD362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345EC2-C16D-0E5E-1AB8-B39D198285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9B8D109-27B7-2021-2E1F-CD53BA7C35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BFFADD5-1E41-16F7-D70A-023E474BE2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111F103-106B-98FD-BCFE-813C9FC525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2326C49-4B66-9FB2-C4DC-399D297BFA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B16C7D9-0612-F677-9B57-9EE56B0980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1EA7510-9E99-F824-C7BF-F4D4D764F4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86B21C3-4F1B-CB5F-E428-E687A68AF2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D523A60-1CBF-D4B1-CB74-6BE7D603EE02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D007D1E-76DD-9117-2E0F-2E4E983138D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034511C-05AB-24E3-919C-0CD84C9AB43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3BAF0231-1845-C8B5-4F9C-B0ACFCB143E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5246BA2-E2EF-D4A4-41CD-5A048FE10F7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C7F14B14-CA1A-4DFE-DCD9-B773E355081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5C57991-D69D-93CE-A202-BEED43BCD8C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212240E-7EC8-AD54-BB36-183D992DAA4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4D032A11-67C2-DF43-8E67-FFF2DE8DDA6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123737F3-ACE6-B4A5-E9C9-C0EADECE77A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71F280C-BFB7-F230-23AA-8AB6AD4139B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EB23877-2348-56AD-D1C7-D8893CDFF1A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67FFCA95-60DE-DFDC-2093-AD03EF3DAFA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DC4572C9-462A-BD78-F41C-3F293BBC089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F7D86856-C3D3-8D07-62D1-80244E59FB3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F4FB599C-7384-0B5E-BA68-BEEAE6E36CB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14C5458D-AE16-ED1D-175B-4FE5858D5A9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986BC1F0-1073-8384-2C23-995F516C5014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45AF87FF-1AC4-47DB-CF05-9E2903D932D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2E331CCB-6967-C394-509E-88EDEFF8293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4CE77B9C-DBFE-252A-38BC-99223630B52A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749386" y="3621277"/>
            <a:ext cx="988422" cy="988422"/>
          </a:xfrm>
          <a:prstGeom prst="rect">
            <a:avLst/>
          </a:prstGeom>
        </p:spPr>
      </p:pic>
      <p:pic>
        <p:nvPicPr>
          <p:cNvPr id="344065" name="Imagen 344064">
            <a:extLst>
              <a:ext uri="{FF2B5EF4-FFF2-40B4-BE49-F238E27FC236}">
                <a16:creationId xmlns:a16="http://schemas.microsoft.com/office/drawing/2014/main" id="{FF876855-1E0D-3F1B-69D1-D39348A66F5C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766732" y="4415731"/>
            <a:ext cx="973074" cy="973074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C2009BBA-9EF6-0B90-602B-7A6B6C6244D9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extLst>
              <a:ext uri="{FF2B5EF4-FFF2-40B4-BE49-F238E27FC236}">
                <a16:creationId xmlns:a16="http://schemas.microsoft.com/office/drawing/2014/main" id="{70DC3F82-3AF0-442A-CDD7-5E9680A4A05F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801442" y="5437348"/>
            <a:ext cx="973074" cy="973074"/>
          </a:xfrm>
          <a:prstGeom prst="rect">
            <a:avLst/>
          </a:prstGeom>
        </p:spPr>
      </p:pic>
      <p:pic>
        <p:nvPicPr>
          <p:cNvPr id="344071" name="Imagen 344070">
            <a:extLst>
              <a:ext uri="{FF2B5EF4-FFF2-40B4-BE49-F238E27FC236}">
                <a16:creationId xmlns:a16="http://schemas.microsoft.com/office/drawing/2014/main" id="{2DF78B8F-3469-2515-6464-FDE28489979A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553136" y="4470155"/>
            <a:ext cx="1118089" cy="1118089"/>
          </a:xfrm>
          <a:prstGeom prst="rect">
            <a:avLst/>
          </a:prstGeom>
        </p:spPr>
      </p:pic>
      <p:sp>
        <p:nvSpPr>
          <p:cNvPr id="344072" name="CuadroTexto 344071">
            <a:extLst>
              <a:ext uri="{FF2B5EF4-FFF2-40B4-BE49-F238E27FC236}">
                <a16:creationId xmlns:a16="http://schemas.microsoft.com/office/drawing/2014/main" id="{47B730A6-3B5B-11D6-CF8A-CBCBC20138AD}"/>
              </a:ext>
            </a:extLst>
          </p:cNvPr>
          <p:cNvSpPr txBox="1"/>
          <p:nvPr/>
        </p:nvSpPr>
        <p:spPr>
          <a:xfrm>
            <a:off x="7059196" y="4373142"/>
            <a:ext cx="699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2A80575F-68A2-D9AC-7FE6-69CBB1D1C872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344076" name="Imagen 344075">
            <a:hlinkClick r:id="" action="ppaction://noaction">
              <a:snd r:embed="rId2" name="k kegli.wav"/>
            </a:hlinkClick>
            <a:extLst>
              <a:ext uri="{FF2B5EF4-FFF2-40B4-BE49-F238E27FC236}">
                <a16:creationId xmlns:a16="http://schemas.microsoft.com/office/drawing/2014/main" id="{9DD98642-1FF4-C689-63BC-53743126D251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971966" y="5220154"/>
            <a:ext cx="1286625" cy="1286625"/>
          </a:xfrm>
          <a:prstGeom prst="rect">
            <a:avLst/>
          </a:prstGeom>
        </p:spPr>
      </p:pic>
      <p:pic>
        <p:nvPicPr>
          <p:cNvPr id="344078" name="Imagen 344077">
            <a:extLst>
              <a:ext uri="{FF2B5EF4-FFF2-40B4-BE49-F238E27FC236}">
                <a16:creationId xmlns:a16="http://schemas.microsoft.com/office/drawing/2014/main" id="{4765CF80-46BC-552E-F36B-FCFAAE21F433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5677408" y="4345113"/>
            <a:ext cx="1207929" cy="120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1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4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4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4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kegl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1F60A-4CF4-7418-ED64-764ED5FB4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59BAA03E-EC0E-FA8F-481F-673EB27829E0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00EF621E-5F15-95BB-B33E-7D7BABAB8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3" name="voltage.wav"/>
            </a:hlinkClick>
            <a:extLst>
              <a:ext uri="{FF2B5EF4-FFF2-40B4-BE49-F238E27FC236}">
                <a16:creationId xmlns:a16="http://schemas.microsoft.com/office/drawing/2014/main" id="{2C603F2E-C045-A890-0E86-79848AFE746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D147FD54-2E1B-BFAC-0972-DAF8B2BA993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480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8BB0307-195A-9F99-B953-3DCD11B3B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3B4FF4A-5A57-687E-4DE2-AC12B72F0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687CF39-D1A9-D506-2AEC-94AE97D674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BFD0E3A-68BD-69AF-3034-5C0D55E136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34D02C5-1619-8F5A-D282-8C433CB6AE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AB99740-68EA-3D6F-57E2-6A1E1CF810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4265105-C989-A702-6468-8630737ACB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AAF0AD2-BCD0-0C79-E866-DB91154093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189D2FC-6297-78E2-184B-9A63B0D32D6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5B71A8E-F16C-39DD-DE52-C1D97E9F56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9F7D62A-8F5B-1F74-569B-1847226204C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CF0388A-834A-9DE7-C7B8-ACE5EC2C180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1740B0A8-D538-02DF-CB09-B7C106DA3A8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E55ED03-9779-98FF-E281-55A845F1AFB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70B97FA6-6BC4-B7EA-3A9C-C236CBB6678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8EB77568-0661-70C5-CFF7-92DD26795E7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39734ED-A505-2150-09DB-DD9A9442875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9CA97DCD-F703-3FF9-AB47-594405DF19E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A6332FC7-58B5-F047-A42B-83A23304307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5D1A53A3-00CA-10E6-D6ED-7FC497416DD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59BC1958-7248-0181-4D70-1DEF5BAC3BBD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18BF184-E78C-6712-B228-61812A529B4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DB39A85A-0A9A-D49C-AB24-14B998D1155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9941418E-D48E-B4A9-A261-3BBDC77F56CB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EA398B85-66EF-189A-18E2-7901E8497769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A4935DAE-89E0-2D3F-228E-05B2CC536E3F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D32502E1-21E6-1BD3-8681-0350B6D70CD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3FDA5D0B-811F-8A99-0F61-B59798714A4F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43C706ED-8526-DC8D-6B6E-749469760449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749386" y="3621277"/>
            <a:ext cx="988422" cy="988422"/>
          </a:xfrm>
          <a:prstGeom prst="rect">
            <a:avLst/>
          </a:prstGeom>
        </p:spPr>
      </p:pic>
      <p:pic>
        <p:nvPicPr>
          <p:cNvPr id="344065" name="Imagen 344064">
            <a:extLst>
              <a:ext uri="{FF2B5EF4-FFF2-40B4-BE49-F238E27FC236}">
                <a16:creationId xmlns:a16="http://schemas.microsoft.com/office/drawing/2014/main" id="{9FA5FD9D-2B25-D548-B9D6-618B91429A88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766732" y="4415731"/>
            <a:ext cx="973074" cy="973074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BC60B911-2F3D-4ADE-39E9-8E4CCBBF8259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extLst>
              <a:ext uri="{FF2B5EF4-FFF2-40B4-BE49-F238E27FC236}">
                <a16:creationId xmlns:a16="http://schemas.microsoft.com/office/drawing/2014/main" id="{B71A16AB-8664-82B3-0F4C-48683A725473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801442" y="5437348"/>
            <a:ext cx="973074" cy="973074"/>
          </a:xfrm>
          <a:prstGeom prst="rect">
            <a:avLst/>
          </a:prstGeom>
        </p:spPr>
      </p:pic>
      <p:pic>
        <p:nvPicPr>
          <p:cNvPr id="344071" name="Imagen 344070">
            <a:extLst>
              <a:ext uri="{FF2B5EF4-FFF2-40B4-BE49-F238E27FC236}">
                <a16:creationId xmlns:a16="http://schemas.microsoft.com/office/drawing/2014/main" id="{624E898F-0E66-4329-98DB-3A109787D8E5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553136" y="4470155"/>
            <a:ext cx="1118089" cy="1118089"/>
          </a:xfrm>
          <a:prstGeom prst="rect">
            <a:avLst/>
          </a:prstGeom>
        </p:spPr>
      </p:pic>
      <p:sp>
        <p:nvSpPr>
          <p:cNvPr id="344072" name="CuadroTexto 344071">
            <a:extLst>
              <a:ext uri="{FF2B5EF4-FFF2-40B4-BE49-F238E27FC236}">
                <a16:creationId xmlns:a16="http://schemas.microsoft.com/office/drawing/2014/main" id="{E6A367E9-2142-0799-8120-96D660D3428C}"/>
              </a:ext>
            </a:extLst>
          </p:cNvPr>
          <p:cNvSpPr txBox="1"/>
          <p:nvPr/>
        </p:nvSpPr>
        <p:spPr>
          <a:xfrm>
            <a:off x="7059196" y="4373142"/>
            <a:ext cx="699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E08AA367-8F92-17EF-DAC8-6D5AAB8CF3D3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344076" name="Imagen 344075">
            <a:extLst>
              <a:ext uri="{FF2B5EF4-FFF2-40B4-BE49-F238E27FC236}">
                <a16:creationId xmlns:a16="http://schemas.microsoft.com/office/drawing/2014/main" id="{A994684C-B0ED-B78B-153A-F1C7DB892265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40858" y="5522214"/>
            <a:ext cx="914400" cy="914400"/>
          </a:xfrm>
          <a:prstGeom prst="rect">
            <a:avLst/>
          </a:prstGeom>
        </p:spPr>
      </p:pic>
      <p:pic>
        <p:nvPicPr>
          <p:cNvPr id="344078" name="Imagen 344077">
            <a:extLst>
              <a:ext uri="{FF2B5EF4-FFF2-40B4-BE49-F238E27FC236}">
                <a16:creationId xmlns:a16="http://schemas.microsoft.com/office/drawing/2014/main" id="{5D8BAEE9-892C-6135-B35D-BD13E604D077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5677408" y="4345113"/>
            <a:ext cx="1207929" cy="1207929"/>
          </a:xfrm>
          <a:prstGeom prst="rect">
            <a:avLst/>
          </a:prstGeom>
        </p:spPr>
      </p:pic>
      <p:pic>
        <p:nvPicPr>
          <p:cNvPr id="344080" name="Imagen 344079">
            <a:hlinkClick r:id="" action="ppaction://noaction">
              <a:snd r:embed="rId2" name="k mak.wav"/>
            </a:hlinkClick>
            <a:extLst>
              <a:ext uri="{FF2B5EF4-FFF2-40B4-BE49-F238E27FC236}">
                <a16:creationId xmlns:a16="http://schemas.microsoft.com/office/drawing/2014/main" id="{12D5C800-6B61-CCF8-CC37-7076B0F829D9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942275" y="5220155"/>
            <a:ext cx="1256845" cy="125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6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4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4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ma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0A19D-B199-810E-6A0E-E2E25C94E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3C025B5-2A73-E2B6-A3D0-28CD4F0DB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827" y="4555696"/>
            <a:ext cx="1298242" cy="1298242"/>
          </a:xfrm>
          <a:prstGeom prst="rect">
            <a:avLst/>
          </a:prstGeom>
        </p:spPr>
      </p:pic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CC14F26D-E13F-2527-F4A4-7D5EAB1B5BF8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FF04E763-DF35-54CD-D55F-AB4F0F7C0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CF2405DE-E1F5-34EA-2205-DAFA87C48A4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69336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5" name="arrow.wav"/>
            </a:hlinkClick>
            <a:extLst>
              <a:ext uri="{FF2B5EF4-FFF2-40B4-BE49-F238E27FC236}">
                <a16:creationId xmlns:a16="http://schemas.microsoft.com/office/drawing/2014/main" id="{B4AFA257-8446-22EE-BEB5-13505F7E9ED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19800" y="56388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D5581D2-A09B-62AA-71B9-5D59B970F8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94D4A8C-3AE0-C0EE-83E9-6744284BD6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A762B2A-0C28-F696-435E-B5B87F0B8E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6F3E928-6570-F917-EF8F-81D7C7D843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3861C4B-B417-A792-0C0D-29FA0B10E4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5937DDC-5DC7-E077-E203-A5C201D123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9484FE6-4BBE-5ECD-F73F-7D17F6591A9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51A7E84-3E25-5A15-C22B-71F0B349E72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F699AD1-545D-9DC6-61F2-8B73528C0539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F7B6DB2-9CF0-709F-7E41-971C35BED95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1069606-8AC6-BF11-F82C-94743BDA94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936A56CA-D7CA-DAEB-7791-C110B8D7388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ED7A36C6-E559-C477-39B3-6C88020BCF9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6E9D0437-D0AA-C907-C710-89D41E4EA64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6DEEE1C-A11A-642F-DFA2-C59C5814F3B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F3C6F0C2-7A65-7106-AD0C-5744C6D6B1B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653C81E2-EA28-A659-C9C2-EFEA161E88D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FD584A75-B92F-C9A4-6DBB-E5BEB32AF70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2F15D772-E689-854C-E253-94D4C306D58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4FD6D96A-5927-A7C1-9753-ACAEEB6BFA0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5D51B340-E025-BFA0-E237-B2DD975F6D0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25E201C2-0E5D-A085-AFD2-16875BAC02C2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1B932D5E-FC96-AD2B-2896-FF39BB715A5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BB76B12E-943E-E52D-78AC-0E5C597A4D4B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0F18186F-3679-E610-4995-D589F11E7B4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FFA81166-859E-A4F9-E06A-C174CA07692D}"/>
              </a:ext>
            </a:extLst>
          </p:cNvPr>
          <p:cNvPicPr>
            <a:picLocks noChangeAspect="1"/>
          </p:cNvPicPr>
          <p:nvPr/>
        </p:nvPicPr>
        <p:blipFill>
          <a:blip r:embed="rId30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F9130397-8FF7-0E06-7F42-C2AF0E8C78C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894E9BA0-FD6F-BEAE-CEC6-1E9AFAAF13F8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344719CB-8988-36F4-826C-FF07591E966A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749386" y="3621277"/>
            <a:ext cx="988422" cy="988422"/>
          </a:xfrm>
          <a:prstGeom prst="rect">
            <a:avLst/>
          </a:prstGeom>
        </p:spPr>
      </p:pic>
      <p:pic>
        <p:nvPicPr>
          <p:cNvPr id="344065" name="Imagen 344064">
            <a:extLst>
              <a:ext uri="{FF2B5EF4-FFF2-40B4-BE49-F238E27FC236}">
                <a16:creationId xmlns:a16="http://schemas.microsoft.com/office/drawing/2014/main" id="{FD98698A-8A44-4C78-CA6D-6CCACBC137AD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766732" y="4415731"/>
            <a:ext cx="973074" cy="973074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E2BE5023-1D07-9F69-9A77-915CD6FFEC8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extLst>
              <a:ext uri="{FF2B5EF4-FFF2-40B4-BE49-F238E27FC236}">
                <a16:creationId xmlns:a16="http://schemas.microsoft.com/office/drawing/2014/main" id="{D61FC962-9E1F-C9AC-0563-EED6CBB981B0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801442" y="5437348"/>
            <a:ext cx="973074" cy="973074"/>
          </a:xfrm>
          <a:prstGeom prst="rect">
            <a:avLst/>
          </a:prstGeom>
        </p:spPr>
      </p:pic>
      <p:pic>
        <p:nvPicPr>
          <p:cNvPr id="344071" name="Imagen 344070">
            <a:extLst>
              <a:ext uri="{FF2B5EF4-FFF2-40B4-BE49-F238E27FC236}">
                <a16:creationId xmlns:a16="http://schemas.microsoft.com/office/drawing/2014/main" id="{CED4BDFF-857F-E7AF-C7BC-8DA7B41EFD3B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553136" y="4470155"/>
            <a:ext cx="1118089" cy="1118089"/>
          </a:xfrm>
          <a:prstGeom prst="rect">
            <a:avLst/>
          </a:prstGeom>
        </p:spPr>
      </p:pic>
      <p:sp>
        <p:nvSpPr>
          <p:cNvPr id="344072" name="CuadroTexto 344071">
            <a:extLst>
              <a:ext uri="{FF2B5EF4-FFF2-40B4-BE49-F238E27FC236}">
                <a16:creationId xmlns:a16="http://schemas.microsoft.com/office/drawing/2014/main" id="{86C12CEE-E8FE-4FAD-D985-18C17689E70F}"/>
              </a:ext>
            </a:extLst>
          </p:cNvPr>
          <p:cNvSpPr txBox="1"/>
          <p:nvPr/>
        </p:nvSpPr>
        <p:spPr>
          <a:xfrm>
            <a:off x="7059196" y="4373142"/>
            <a:ext cx="699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289D0E29-E09F-D29A-7D75-28538BD1C2D0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344076" name="Imagen 344075">
            <a:extLst>
              <a:ext uri="{FF2B5EF4-FFF2-40B4-BE49-F238E27FC236}">
                <a16:creationId xmlns:a16="http://schemas.microsoft.com/office/drawing/2014/main" id="{329F683E-E9EF-1B8D-9130-D99DEE56B203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40858" y="5522214"/>
            <a:ext cx="914400" cy="914400"/>
          </a:xfrm>
          <a:prstGeom prst="rect">
            <a:avLst/>
          </a:prstGeom>
        </p:spPr>
      </p:pic>
      <p:pic>
        <p:nvPicPr>
          <p:cNvPr id="344078" name="Imagen 344077">
            <a:extLst>
              <a:ext uri="{FF2B5EF4-FFF2-40B4-BE49-F238E27FC236}">
                <a16:creationId xmlns:a16="http://schemas.microsoft.com/office/drawing/2014/main" id="{F15D965A-83CC-0F1D-CD4A-8DFE0074A3F9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77408" y="4345113"/>
            <a:ext cx="1207929" cy="1207929"/>
          </a:xfrm>
          <a:prstGeom prst="rect">
            <a:avLst/>
          </a:prstGeom>
        </p:spPr>
      </p:pic>
      <p:pic>
        <p:nvPicPr>
          <p:cNvPr id="344082" name="Imagen 344081">
            <a:hlinkClick r:id="" action="ppaction://noaction">
              <a:snd r:embed="rId2" name="k mat.wav"/>
            </a:hlinkClick>
            <a:extLst>
              <a:ext uri="{FF2B5EF4-FFF2-40B4-BE49-F238E27FC236}">
                <a16:creationId xmlns:a16="http://schemas.microsoft.com/office/drawing/2014/main" id="{12797F47-0320-5478-3CC4-D8F568F2ECE2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3956228" y="5452557"/>
            <a:ext cx="1054544" cy="849694"/>
          </a:xfrm>
          <a:prstGeom prst="rect">
            <a:avLst/>
          </a:prstGeom>
        </p:spPr>
      </p:pic>
      <p:grpSp>
        <p:nvGrpSpPr>
          <p:cNvPr id="344085" name="Grupo 344084">
            <a:extLst>
              <a:ext uri="{FF2B5EF4-FFF2-40B4-BE49-F238E27FC236}">
                <a16:creationId xmlns:a16="http://schemas.microsoft.com/office/drawing/2014/main" id="{6BDA1807-CFF0-ECE1-7FB1-269742ADAC26}"/>
              </a:ext>
            </a:extLst>
          </p:cNvPr>
          <p:cNvGrpSpPr/>
          <p:nvPr/>
        </p:nvGrpSpPr>
        <p:grpSpPr>
          <a:xfrm>
            <a:off x="3831688" y="5402891"/>
            <a:ext cx="1373760" cy="923760"/>
            <a:chOff x="1371312" y="5513616"/>
            <a:chExt cx="1373760" cy="92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44083" name="Entrada de lápiz 344082">
                  <a:extLst>
                    <a:ext uri="{FF2B5EF4-FFF2-40B4-BE49-F238E27FC236}">
                      <a16:creationId xmlns:a16="http://schemas.microsoft.com/office/drawing/2014/main" id="{39A4061F-2B7F-3315-14E9-A6906AB4F608}"/>
                    </a:ext>
                  </a:extLst>
                </p14:cNvPr>
                <p14:cNvContentPartPr/>
                <p14:nvPr/>
              </p14:nvContentPartPr>
              <p14:xfrm>
                <a:off x="1371312" y="5513616"/>
                <a:ext cx="1276560" cy="903960"/>
              </p14:xfrm>
            </p:contentPart>
          </mc:Choice>
          <mc:Fallback xmlns="">
            <p:pic>
              <p:nvPicPr>
                <p:cNvPr id="344083" name="Entrada de lápiz 344082">
                  <a:extLst>
                    <a:ext uri="{FF2B5EF4-FFF2-40B4-BE49-F238E27FC236}">
                      <a16:creationId xmlns:a16="http://schemas.microsoft.com/office/drawing/2014/main" id="{F7F4BC2B-B356-2007-AD05-86C22F85CBB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362672" y="5504976"/>
                  <a:ext cx="1294200" cy="9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44084" name="Entrada de lápiz 344083">
                  <a:extLst>
                    <a:ext uri="{FF2B5EF4-FFF2-40B4-BE49-F238E27FC236}">
                      <a16:creationId xmlns:a16="http://schemas.microsoft.com/office/drawing/2014/main" id="{58D74791-C2E0-30AA-1EE5-41782C81F3B2}"/>
                    </a:ext>
                  </a:extLst>
                </p14:cNvPr>
                <p14:cNvContentPartPr/>
                <p14:nvPr/>
              </p14:nvContentPartPr>
              <p14:xfrm>
                <a:off x="1526832" y="5717736"/>
                <a:ext cx="1218240" cy="719640"/>
              </p14:xfrm>
            </p:contentPart>
          </mc:Choice>
          <mc:Fallback xmlns="">
            <p:pic>
              <p:nvPicPr>
                <p:cNvPr id="344084" name="Entrada de lápiz 344083">
                  <a:extLst>
                    <a:ext uri="{FF2B5EF4-FFF2-40B4-BE49-F238E27FC236}">
                      <a16:creationId xmlns:a16="http://schemas.microsoft.com/office/drawing/2014/main" id="{B31190CB-E60D-6D45-8396-1EAD1393CC4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518192" y="5709096"/>
                  <a:ext cx="1235880" cy="737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191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4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4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4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ma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E6D30-4D84-0915-209B-76B1FFE68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897D06BF-5B55-C8AC-DB0D-4A561B5F0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827" y="4555696"/>
            <a:ext cx="1298242" cy="1298242"/>
          </a:xfrm>
          <a:prstGeom prst="rect">
            <a:avLst/>
          </a:prstGeom>
        </p:spPr>
      </p:pic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D69AA8F4-7118-C821-8EB9-298FCAD43311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93416006-AFC0-5609-70D5-8763FE700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D4BC5ACC-C7B8-4A5C-D36C-515E31AF76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12640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5" name="arrow.wav"/>
            </a:hlinkClick>
            <a:extLst>
              <a:ext uri="{FF2B5EF4-FFF2-40B4-BE49-F238E27FC236}">
                <a16:creationId xmlns:a16="http://schemas.microsoft.com/office/drawing/2014/main" id="{E1285457-46D8-D6CC-E18D-E466CE91CAA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41643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810859A-77EA-C854-A1FA-12E325FA2C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1082E16-A3C6-D4AE-9B3C-ED5253CF6A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2063202-1F72-F854-1E50-D7CA93D31F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459711C-3FE5-E0AD-EA9A-8957D5254E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2B2DCD7-D721-0881-5C23-393F1B92FA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1938DA2-A7FD-8A5D-561D-5A15E61A99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FA2366E-932D-2332-9610-A6E234C69C7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1095046-86B0-FE57-77C0-1882C00977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DFDEA16-48C1-C813-D7B1-D2B2C3F7052D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45A471A-A589-CEBB-3679-0345D41EA98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1A9D7A8-3CBD-49FA-26AE-44A7653A4D1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A539694F-DBF3-3390-2344-0E7FB38B640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FEFB3CD-DFB1-2EC6-EC60-6A514365D5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12CE604A-B6C9-7DF7-C651-6A5A3E4C5A5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16289450-47F7-F42E-C351-8994E2BE0DD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C4B9B1D8-1DB3-EB05-0BD9-5F31DD42DBE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9C611106-67FA-2CC6-4D53-804176D6546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684A1083-B894-1FBE-AF20-D2DDCA57AC5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04E43CF7-DBC6-ECB8-83D7-A80C44F4C57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EA6C175-AC26-39B0-25B5-9D78226349E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6651B9EE-6660-6132-F1AD-4FF5CAA9BA3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733A38FF-C77D-31DD-7C5A-FCBDD09FFF63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7F114A39-3CB1-644C-DE33-1DD3000620F7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8DECBAE3-8016-E590-C7DF-28F6DCDD3D03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1A862B00-DEEB-CBC5-D473-D1C44D6CAB6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6FF64160-57B1-1805-EA1D-78DCEAB838CA}"/>
              </a:ext>
            </a:extLst>
          </p:cNvPr>
          <p:cNvPicPr>
            <a:picLocks noChangeAspect="1"/>
          </p:cNvPicPr>
          <p:nvPr/>
        </p:nvPicPr>
        <p:blipFill>
          <a:blip r:embed="rId30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46BF4B31-42C9-ED39-3859-F020E5BA1A6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B192982F-0BCB-C38A-EC4E-1A6AED87EF4B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E0E874D3-9D3B-A114-BA8E-E2BEBEC900D6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749386" y="3621277"/>
            <a:ext cx="988422" cy="988422"/>
          </a:xfrm>
          <a:prstGeom prst="rect">
            <a:avLst/>
          </a:prstGeom>
        </p:spPr>
      </p:pic>
      <p:pic>
        <p:nvPicPr>
          <p:cNvPr id="344065" name="Imagen 344064">
            <a:extLst>
              <a:ext uri="{FF2B5EF4-FFF2-40B4-BE49-F238E27FC236}">
                <a16:creationId xmlns:a16="http://schemas.microsoft.com/office/drawing/2014/main" id="{D6147BC1-8F96-E9ED-1984-881A08F4FFDD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766732" y="4415731"/>
            <a:ext cx="973074" cy="973074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B1611953-F9A8-BC90-361F-9AAF3129C26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extLst>
              <a:ext uri="{FF2B5EF4-FFF2-40B4-BE49-F238E27FC236}">
                <a16:creationId xmlns:a16="http://schemas.microsoft.com/office/drawing/2014/main" id="{651C0C5B-1E7A-4A6D-0F91-FD278819292C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7801442" y="5437348"/>
            <a:ext cx="973074" cy="973074"/>
          </a:xfrm>
          <a:prstGeom prst="rect">
            <a:avLst/>
          </a:prstGeom>
        </p:spPr>
      </p:pic>
      <p:pic>
        <p:nvPicPr>
          <p:cNvPr id="344071" name="Imagen 344070">
            <a:extLst>
              <a:ext uri="{FF2B5EF4-FFF2-40B4-BE49-F238E27FC236}">
                <a16:creationId xmlns:a16="http://schemas.microsoft.com/office/drawing/2014/main" id="{136407C8-6661-E19C-6ABA-9534C0E4FEAD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553136" y="4470155"/>
            <a:ext cx="1118089" cy="1118089"/>
          </a:xfrm>
          <a:prstGeom prst="rect">
            <a:avLst/>
          </a:prstGeom>
        </p:spPr>
      </p:pic>
      <p:sp>
        <p:nvSpPr>
          <p:cNvPr id="344072" name="CuadroTexto 344071">
            <a:extLst>
              <a:ext uri="{FF2B5EF4-FFF2-40B4-BE49-F238E27FC236}">
                <a16:creationId xmlns:a16="http://schemas.microsoft.com/office/drawing/2014/main" id="{F7CBCAB4-0622-BAFF-EB69-3E3D64DD8971}"/>
              </a:ext>
            </a:extLst>
          </p:cNvPr>
          <p:cNvSpPr txBox="1"/>
          <p:nvPr/>
        </p:nvSpPr>
        <p:spPr>
          <a:xfrm>
            <a:off x="7059196" y="4373142"/>
            <a:ext cx="699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732B2086-B9C9-772C-5F32-30912609DC62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344076" name="Imagen 344075">
            <a:extLst>
              <a:ext uri="{FF2B5EF4-FFF2-40B4-BE49-F238E27FC236}">
                <a16:creationId xmlns:a16="http://schemas.microsoft.com/office/drawing/2014/main" id="{187BEFF7-09B6-392D-EF49-918997108D56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40858" y="5522214"/>
            <a:ext cx="914400" cy="914400"/>
          </a:xfrm>
          <a:prstGeom prst="rect">
            <a:avLst/>
          </a:prstGeom>
        </p:spPr>
      </p:pic>
      <p:pic>
        <p:nvPicPr>
          <p:cNvPr id="344078" name="Imagen 344077">
            <a:extLst>
              <a:ext uri="{FF2B5EF4-FFF2-40B4-BE49-F238E27FC236}">
                <a16:creationId xmlns:a16="http://schemas.microsoft.com/office/drawing/2014/main" id="{3C9F8D81-83E1-1DF7-028E-F6DD0113B0DA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77408" y="4345113"/>
            <a:ext cx="1207929" cy="1207929"/>
          </a:xfrm>
          <a:prstGeom prst="rect">
            <a:avLst/>
          </a:prstGeom>
        </p:spPr>
      </p:pic>
      <p:pic>
        <p:nvPicPr>
          <p:cNvPr id="344082" name="Imagen 344081">
            <a:extLst>
              <a:ext uri="{FF2B5EF4-FFF2-40B4-BE49-F238E27FC236}">
                <a16:creationId xmlns:a16="http://schemas.microsoft.com/office/drawing/2014/main" id="{E883BE84-378B-8991-AA68-409F59AEEA1E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6526105" y="5562480"/>
            <a:ext cx="1054544" cy="849694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DC9442C0-479C-9257-64D7-865CC362C83B}"/>
              </a:ext>
            </a:extLst>
          </p:cNvPr>
          <p:cNvGrpSpPr/>
          <p:nvPr/>
        </p:nvGrpSpPr>
        <p:grpSpPr>
          <a:xfrm>
            <a:off x="6317286" y="5435054"/>
            <a:ext cx="1373760" cy="923760"/>
            <a:chOff x="1371312" y="5513616"/>
            <a:chExt cx="1373760" cy="92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88BE58DF-13C9-266A-7615-7132F74610AB}"/>
                    </a:ext>
                  </a:extLst>
                </p14:cNvPr>
                <p14:cNvContentPartPr/>
                <p14:nvPr/>
              </p14:nvContentPartPr>
              <p14:xfrm>
                <a:off x="1371312" y="5513616"/>
                <a:ext cx="1276560" cy="903960"/>
              </p14:xfrm>
            </p:contentPart>
          </mc:Choice>
          <mc:Fallback xmlns="">
            <p:pic>
              <p:nvPicPr>
                <p:cNvPr id="344083" name="Entrada de lápiz 344082">
                  <a:extLst>
                    <a:ext uri="{FF2B5EF4-FFF2-40B4-BE49-F238E27FC236}">
                      <a16:creationId xmlns:a16="http://schemas.microsoft.com/office/drawing/2014/main" id="{F7F4BC2B-B356-2007-AD05-86C22F85CBB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362672" y="5504976"/>
                  <a:ext cx="1294200" cy="9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7" name="Entrada de lápiz 6">
                  <a:extLst>
                    <a:ext uri="{FF2B5EF4-FFF2-40B4-BE49-F238E27FC236}">
                      <a16:creationId xmlns:a16="http://schemas.microsoft.com/office/drawing/2014/main" id="{4090C3A6-83A0-1C51-6F38-239D55B6B8C5}"/>
                    </a:ext>
                  </a:extLst>
                </p14:cNvPr>
                <p14:cNvContentPartPr/>
                <p14:nvPr/>
              </p14:nvContentPartPr>
              <p14:xfrm>
                <a:off x="1526832" y="5717736"/>
                <a:ext cx="1218240" cy="719640"/>
              </p14:xfrm>
            </p:contentPart>
          </mc:Choice>
          <mc:Fallback xmlns="">
            <p:pic>
              <p:nvPicPr>
                <p:cNvPr id="344084" name="Entrada de lápiz 344083">
                  <a:extLst>
                    <a:ext uri="{FF2B5EF4-FFF2-40B4-BE49-F238E27FC236}">
                      <a16:creationId xmlns:a16="http://schemas.microsoft.com/office/drawing/2014/main" id="{B31190CB-E60D-6D45-8396-1EAD1393CC4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518192" y="5709096"/>
                  <a:ext cx="1235880" cy="7372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2" name="Imagen 11">
            <a:hlinkClick r:id="" action="ppaction://noaction">
              <a:snd r:embed="rId2" name="t tupa.wav"/>
            </a:hlinkClick>
            <a:extLst>
              <a:ext uri="{FF2B5EF4-FFF2-40B4-BE49-F238E27FC236}">
                <a16:creationId xmlns:a16="http://schemas.microsoft.com/office/drawing/2014/main" id="{A41D41C6-CA74-2BEB-B5B5-BE80E8C6742F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3963149" y="5133861"/>
            <a:ext cx="1295443" cy="136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91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 tup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4B18C-6561-A7D3-106A-623B3E6F9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58D4F587-C7D7-5EF8-8B19-002E0EA68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827" y="4555696"/>
            <a:ext cx="1298242" cy="129824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881DE66-1F5A-4F13-61D9-4417CABB9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3237" y="4225100"/>
            <a:ext cx="1199974" cy="1267320"/>
          </a:xfrm>
          <a:prstGeom prst="rect">
            <a:avLst/>
          </a:prstGeom>
        </p:spPr>
      </p:pic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C36C71D9-5140-1B84-05F3-DE53971A0A25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sp>
        <p:nvSpPr>
          <p:cNvPr id="344098" name="Rectangle 3">
            <a:extLst>
              <a:ext uri="{FF2B5EF4-FFF2-40B4-BE49-F238E27FC236}">
                <a16:creationId xmlns:a16="http://schemas.microsoft.com/office/drawing/2014/main" id="{FEBE96AA-D063-EEE8-D365-9FD08527E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850" y="5029200"/>
            <a:ext cx="1905000" cy="1600200"/>
          </a:xfrm>
          <a:prstGeom prst="rect">
            <a:avLst/>
          </a:prstGeom>
          <a:solidFill>
            <a:schemeClr val="bg1"/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477" name="Line 13">
            <a:hlinkClick r:id="" action="ppaction://noaction">
              <a:snd r:embed="rId5" name="voltage.wav"/>
            </a:hlinkClick>
            <a:extLst>
              <a:ext uri="{FF2B5EF4-FFF2-40B4-BE49-F238E27FC236}">
                <a16:creationId xmlns:a16="http://schemas.microsoft.com/office/drawing/2014/main" id="{B4057F18-BCC8-4B97-6304-A3608A9BF67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02680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3C84B1FE-0ABC-E9B2-45B3-A6611402328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80919" y="57150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9AF4673-DE7B-5175-1535-20F772704D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E66DDB1-6297-9F90-E145-D62734B68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F0531DF-D13E-A42B-A646-F96FBFDF08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C48427F-7539-EE69-C593-26A3F2DD1C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E5A241B-1835-A75B-2258-9936DC71AA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738675F-721B-81BC-45C7-302A872D9C7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26BA177-477D-3F6A-BB5C-EAA1A43755C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54832A7-26F3-5DEE-61A8-44D63950C76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E7397B2-966B-E446-1391-854AB66F961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2201EC7-7EF9-28E2-281D-783C6F934B5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5BB824C-5662-0298-C6CB-64E6FC2BB0F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F5CC3487-A145-AFB6-05B0-3671FE0B79B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F399DD91-D616-4E5E-E261-B9655E2EA7B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7B062B57-87CD-5A93-3336-A77E1ACE4FC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11BDF2A4-B2E6-2773-27C4-8987F7BA1B1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24A0B4F-92C9-9E3E-F3E2-E48CD90B2B7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B88FD6A4-02C0-6FF5-D417-253CEAC6455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0A19ABDF-F3D1-4937-B36D-962EBE7FE55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B8F32A31-D065-6D79-F2CE-97F2DDEDA01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C2FCAE9B-25C2-10B4-0B04-92B004B36795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AB8D91CC-F642-A321-5E72-CCF61CF9AF4E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1004FD03-BA70-6E76-55A3-2B0C315A384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8B49FC5-E198-D07B-ECBD-7892F31994A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A3FD8C9E-DDEA-9CDD-C129-A045CFF9532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377E713A-58E6-B389-FC70-0D8155A30D3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892E8A35-C0EB-AED4-CB92-C927F3AA8DBB}"/>
              </a:ext>
            </a:extLst>
          </p:cNvPr>
          <p:cNvPicPr>
            <a:picLocks noChangeAspect="1"/>
          </p:cNvPicPr>
          <p:nvPr/>
        </p:nvPicPr>
        <p:blipFill>
          <a:blip r:embed="rId31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BC99D1B4-4CAC-4FF3-D28A-CAEE7738CFD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9C24180F-7998-3DB8-4F05-0B9BA8378CA1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17168E1D-CCD7-B460-A33E-9EDF9A97A681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749386" y="3621277"/>
            <a:ext cx="988422" cy="988422"/>
          </a:xfrm>
          <a:prstGeom prst="rect">
            <a:avLst/>
          </a:prstGeom>
        </p:spPr>
      </p:pic>
      <p:pic>
        <p:nvPicPr>
          <p:cNvPr id="344065" name="Imagen 344064">
            <a:extLst>
              <a:ext uri="{FF2B5EF4-FFF2-40B4-BE49-F238E27FC236}">
                <a16:creationId xmlns:a16="http://schemas.microsoft.com/office/drawing/2014/main" id="{C91AFC7A-E4B3-22E1-DC31-9ED85DAEEBA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766732" y="4415731"/>
            <a:ext cx="973074" cy="973074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55A12344-3607-D075-CBA1-91BD4C894316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extLst>
              <a:ext uri="{FF2B5EF4-FFF2-40B4-BE49-F238E27FC236}">
                <a16:creationId xmlns:a16="http://schemas.microsoft.com/office/drawing/2014/main" id="{9C5103CF-EFC8-59D2-9043-507A5A62AF6F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801442" y="5437348"/>
            <a:ext cx="973074" cy="973074"/>
          </a:xfrm>
          <a:prstGeom prst="rect">
            <a:avLst/>
          </a:prstGeom>
        </p:spPr>
      </p:pic>
      <p:pic>
        <p:nvPicPr>
          <p:cNvPr id="344071" name="Imagen 344070">
            <a:extLst>
              <a:ext uri="{FF2B5EF4-FFF2-40B4-BE49-F238E27FC236}">
                <a16:creationId xmlns:a16="http://schemas.microsoft.com/office/drawing/2014/main" id="{F0B800D0-FCD1-382F-0FA0-D6915F678BA0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553136" y="4470155"/>
            <a:ext cx="1118089" cy="1118089"/>
          </a:xfrm>
          <a:prstGeom prst="rect">
            <a:avLst/>
          </a:prstGeom>
        </p:spPr>
      </p:pic>
      <p:sp>
        <p:nvSpPr>
          <p:cNvPr id="344072" name="CuadroTexto 344071">
            <a:extLst>
              <a:ext uri="{FF2B5EF4-FFF2-40B4-BE49-F238E27FC236}">
                <a16:creationId xmlns:a16="http://schemas.microsoft.com/office/drawing/2014/main" id="{34946E68-2FAC-E60D-9EA7-EBF755A34E7F}"/>
              </a:ext>
            </a:extLst>
          </p:cNvPr>
          <p:cNvSpPr txBox="1"/>
          <p:nvPr/>
        </p:nvSpPr>
        <p:spPr>
          <a:xfrm>
            <a:off x="7059196" y="4373142"/>
            <a:ext cx="699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7CB8D6E3-79AC-B46D-30B6-BB357D4FB85B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344076" name="Imagen 344075">
            <a:extLst>
              <a:ext uri="{FF2B5EF4-FFF2-40B4-BE49-F238E27FC236}">
                <a16:creationId xmlns:a16="http://schemas.microsoft.com/office/drawing/2014/main" id="{F957E0B6-E886-DCD4-FFCF-49850EAFE95D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40858" y="5522214"/>
            <a:ext cx="914400" cy="914400"/>
          </a:xfrm>
          <a:prstGeom prst="rect">
            <a:avLst/>
          </a:prstGeom>
        </p:spPr>
      </p:pic>
      <p:pic>
        <p:nvPicPr>
          <p:cNvPr id="344078" name="Imagen 344077">
            <a:extLst>
              <a:ext uri="{FF2B5EF4-FFF2-40B4-BE49-F238E27FC236}">
                <a16:creationId xmlns:a16="http://schemas.microsoft.com/office/drawing/2014/main" id="{3E13AB35-A407-2FBE-41F4-D50C7D86A977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5677408" y="4345113"/>
            <a:ext cx="1207929" cy="1207929"/>
          </a:xfrm>
          <a:prstGeom prst="rect">
            <a:avLst/>
          </a:prstGeom>
        </p:spPr>
      </p:pic>
      <p:pic>
        <p:nvPicPr>
          <p:cNvPr id="344082" name="Imagen 344081">
            <a:extLst>
              <a:ext uri="{FF2B5EF4-FFF2-40B4-BE49-F238E27FC236}">
                <a16:creationId xmlns:a16="http://schemas.microsoft.com/office/drawing/2014/main" id="{3A9AB033-BDF9-744D-C4AD-DD5B2255A2F4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6526105" y="5562480"/>
            <a:ext cx="1054544" cy="849694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D26EA63B-37E8-BF98-7DF9-73718F5DEE38}"/>
              </a:ext>
            </a:extLst>
          </p:cNvPr>
          <p:cNvGrpSpPr/>
          <p:nvPr/>
        </p:nvGrpSpPr>
        <p:grpSpPr>
          <a:xfrm>
            <a:off x="6317286" y="5435054"/>
            <a:ext cx="1373760" cy="923760"/>
            <a:chOff x="1371312" y="5513616"/>
            <a:chExt cx="1373760" cy="92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2C5EA3FA-68CC-9CC3-04ED-0A6AEF6B352F}"/>
                    </a:ext>
                  </a:extLst>
                </p14:cNvPr>
                <p14:cNvContentPartPr/>
                <p14:nvPr/>
              </p14:nvContentPartPr>
              <p14:xfrm>
                <a:off x="1371312" y="5513616"/>
                <a:ext cx="1276560" cy="903960"/>
              </p14:xfrm>
            </p:contentPart>
          </mc:Choice>
          <mc:Fallback xmlns="">
            <p:pic>
              <p:nvPicPr>
                <p:cNvPr id="344083" name="Entrada de lápiz 344082">
                  <a:extLst>
                    <a:ext uri="{FF2B5EF4-FFF2-40B4-BE49-F238E27FC236}">
                      <a16:creationId xmlns:a16="http://schemas.microsoft.com/office/drawing/2014/main" id="{F7F4BC2B-B356-2007-AD05-86C22F85CBB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362672" y="5504976"/>
                  <a:ext cx="1294200" cy="9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7" name="Entrada de lápiz 6">
                  <a:extLst>
                    <a:ext uri="{FF2B5EF4-FFF2-40B4-BE49-F238E27FC236}">
                      <a16:creationId xmlns:a16="http://schemas.microsoft.com/office/drawing/2014/main" id="{41AE2D19-2AD1-7009-E2BB-4016A2C7E63C}"/>
                    </a:ext>
                  </a:extLst>
                </p14:cNvPr>
                <p14:cNvContentPartPr/>
                <p14:nvPr/>
              </p14:nvContentPartPr>
              <p14:xfrm>
                <a:off x="1526832" y="5717736"/>
                <a:ext cx="1218240" cy="719640"/>
              </p14:xfrm>
            </p:contentPart>
          </mc:Choice>
          <mc:Fallback xmlns="">
            <p:pic>
              <p:nvPicPr>
                <p:cNvPr id="344084" name="Entrada de lápiz 344083">
                  <a:extLst>
                    <a:ext uri="{FF2B5EF4-FFF2-40B4-BE49-F238E27FC236}">
                      <a16:creationId xmlns:a16="http://schemas.microsoft.com/office/drawing/2014/main" id="{B31190CB-E60D-6D45-8396-1EAD1393CC4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518192" y="5709096"/>
                  <a:ext cx="1235880" cy="7372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8" name="Imagen 17">
            <a:hlinkClick r:id="" action="ppaction://noaction">
              <a:snd r:embed="rId2" name="k kupa.wav"/>
            </a:hlinkClick>
            <a:extLst>
              <a:ext uri="{FF2B5EF4-FFF2-40B4-BE49-F238E27FC236}">
                <a16:creationId xmlns:a16="http://schemas.microsoft.com/office/drawing/2014/main" id="{4AFCF399-44F3-19FE-0803-0F75117A36FD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3954147" y="5255613"/>
            <a:ext cx="1201016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0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 kup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B3602-9E41-2BBE-2283-3340C1AA0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692" name="Group 20">
            <a:extLst>
              <a:ext uri="{FF2B5EF4-FFF2-40B4-BE49-F238E27FC236}">
                <a16:creationId xmlns:a16="http://schemas.microsoft.com/office/drawing/2014/main" id="{A52A21E2-2DF4-5E59-06E8-6E2D3DC7734D}"/>
              </a:ext>
            </a:extLst>
          </p:cNvPr>
          <p:cNvGraphicFramePr>
            <a:graphicFrameLocks noGrp="1"/>
          </p:cNvGraphicFramePr>
          <p:nvPr/>
        </p:nvGraphicFramePr>
        <p:xfrm>
          <a:off x="279400" y="304800"/>
          <a:ext cx="8610600" cy="617220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13941996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99402001"/>
                    </a:ext>
                  </a:extLst>
                </a:gridCol>
              </a:tblGrid>
              <a:tr h="61722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E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500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816832"/>
                  </a:ext>
                </a:extLst>
              </a:tr>
            </a:tbl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D2ABC785-A1C8-CC8D-47DB-EC179D3AC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81000"/>
            <a:ext cx="1091250" cy="9341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8302A2E-ECEB-B7D4-8AD6-CFE1F725E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833" y="425035"/>
            <a:ext cx="790291" cy="89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02380C2-2C43-0C37-2519-8AD4C5E28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48" y="1092547"/>
            <a:ext cx="1091250" cy="8705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BF64BBD-9320-77B0-3A70-099B7F1043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550" y="319901"/>
            <a:ext cx="1100341" cy="110034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DB68FF3-C829-DF27-5FDF-F291B2A80C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6805" y="304800"/>
            <a:ext cx="1191646" cy="11916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934C40F-EEE2-780D-25C8-EC7EADFC85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9169" y="336643"/>
            <a:ext cx="1020054" cy="10200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E4476B3-962D-F5D9-889A-5A9A545836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4013" y="1040101"/>
            <a:ext cx="975392" cy="97539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A5CCE8C-61FE-DF3E-BB20-98769ECC65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3711" y="576853"/>
            <a:ext cx="950944" cy="950944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B66A88D-1784-8B90-CCC5-E2ECBB21E2E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7623" r="11600"/>
          <a:stretch>
            <a:fillRect/>
          </a:stretch>
        </p:blipFill>
        <p:spPr>
          <a:xfrm>
            <a:off x="6739050" y="1523218"/>
            <a:ext cx="1104963" cy="96926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9529BAA-9B88-127D-9A22-22373ABD03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199" y="1809541"/>
            <a:ext cx="1091251" cy="109125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000520E-9E95-C8B5-CCBD-D77F14A78CB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5529" y="1614702"/>
            <a:ext cx="969266" cy="96926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410E7C20-60BA-2E22-FEAE-2D7A827779C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88584" y="1637846"/>
            <a:ext cx="954786" cy="95478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A49E91E8-6F88-D193-C900-665D640D321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08971" y="2625012"/>
            <a:ext cx="862381" cy="86238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1217ABE7-5152-1951-F3E1-DB043DA8A3E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43614" y="1637845"/>
            <a:ext cx="954787" cy="954787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A0C4735-E62C-07CD-2136-F0C8D6D84EA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63658" y="1667662"/>
            <a:ext cx="863346" cy="863346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C8F5C0BA-155A-7EE5-4614-DB081F8AC07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9012" y="2844027"/>
            <a:ext cx="920040" cy="9200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794DBC-6C9E-A88E-FE34-2FFDE327529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86856" y="2639965"/>
            <a:ext cx="789035" cy="789035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4E45C98B-7BA9-59D6-4495-39B70624354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55258" y="2648156"/>
            <a:ext cx="973280" cy="97328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1B04E260-1857-F263-9B7D-C47D76C83CD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49970" y="2501936"/>
            <a:ext cx="1108531" cy="1108531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3BC1E38-0C5D-2825-3A00-A343E10B73C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414745" y="2688070"/>
            <a:ext cx="857250" cy="85725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1F516462-1C71-1CED-2BA5-A9637C6DA85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825964" y="2383631"/>
            <a:ext cx="1034322" cy="10343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9744A2F5-74D5-DC26-2816-E3B97FFE9E1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18063178">
            <a:off x="2384550" y="4395928"/>
            <a:ext cx="1189592" cy="1189592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0A3F196D-708D-FDA6-A1B7-97F903D57C5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584700" y="3404833"/>
            <a:ext cx="1213256" cy="882427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8D4F6FF1-F445-ACE8-DC05-BB0BF9B4C32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839351" y="3328830"/>
            <a:ext cx="1136649" cy="1136649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A5AFF16E-5E8A-A901-A163-3C683BC06E6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04194" y="3592725"/>
            <a:ext cx="1163259" cy="1163259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FFFDD277-7BAE-FC81-72D6-55DB0A74BC97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 l="13704" t="28050" r="71642" b="57872"/>
          <a:stretch>
            <a:fillRect/>
          </a:stretch>
        </p:blipFill>
        <p:spPr>
          <a:xfrm>
            <a:off x="662544" y="3897154"/>
            <a:ext cx="168729" cy="162095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37FD73D2-C908-C6AB-3C1B-1B99371F2D3B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715353" y="3640758"/>
            <a:ext cx="857250" cy="85725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32BDA09F-7729-9138-9015-9816B1FA0F51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298712" y="3307200"/>
            <a:ext cx="1182744" cy="1182744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1CA71A3A-3A58-E298-62CF-191529232A7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749386" y="3621277"/>
            <a:ext cx="988422" cy="988422"/>
          </a:xfrm>
          <a:prstGeom prst="rect">
            <a:avLst/>
          </a:prstGeom>
        </p:spPr>
      </p:pic>
      <p:pic>
        <p:nvPicPr>
          <p:cNvPr id="344065" name="Imagen 344064">
            <a:extLst>
              <a:ext uri="{FF2B5EF4-FFF2-40B4-BE49-F238E27FC236}">
                <a16:creationId xmlns:a16="http://schemas.microsoft.com/office/drawing/2014/main" id="{7AAFF0B3-E9C4-1853-E215-CE4A4891ECE9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766732" y="4415731"/>
            <a:ext cx="973074" cy="973074"/>
          </a:xfrm>
          <a:prstGeom prst="rect">
            <a:avLst/>
          </a:prstGeom>
        </p:spPr>
      </p:pic>
      <p:pic>
        <p:nvPicPr>
          <p:cNvPr id="344067" name="Imagen 344066">
            <a:extLst>
              <a:ext uri="{FF2B5EF4-FFF2-40B4-BE49-F238E27FC236}">
                <a16:creationId xmlns:a16="http://schemas.microsoft.com/office/drawing/2014/main" id="{2B14DC66-C5A0-4475-EEED-A4187595318F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40199" y="4617379"/>
            <a:ext cx="877980" cy="880392"/>
          </a:xfrm>
          <a:prstGeom prst="rect">
            <a:avLst/>
          </a:prstGeom>
        </p:spPr>
      </p:pic>
      <p:pic>
        <p:nvPicPr>
          <p:cNvPr id="344069" name="Imagen 344068">
            <a:extLst>
              <a:ext uri="{FF2B5EF4-FFF2-40B4-BE49-F238E27FC236}">
                <a16:creationId xmlns:a16="http://schemas.microsoft.com/office/drawing/2014/main" id="{B7B396BE-3A90-0E7A-67B3-1D6150CC75DF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801442" y="5437348"/>
            <a:ext cx="973074" cy="973074"/>
          </a:xfrm>
          <a:prstGeom prst="rect">
            <a:avLst/>
          </a:prstGeom>
        </p:spPr>
      </p:pic>
      <p:pic>
        <p:nvPicPr>
          <p:cNvPr id="344071" name="Imagen 344070">
            <a:extLst>
              <a:ext uri="{FF2B5EF4-FFF2-40B4-BE49-F238E27FC236}">
                <a16:creationId xmlns:a16="http://schemas.microsoft.com/office/drawing/2014/main" id="{4A275132-7DF3-036D-5EF6-F4B8BAF250A9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553136" y="4470155"/>
            <a:ext cx="1118089" cy="1118089"/>
          </a:xfrm>
          <a:prstGeom prst="rect">
            <a:avLst/>
          </a:prstGeom>
        </p:spPr>
      </p:pic>
      <p:sp>
        <p:nvSpPr>
          <p:cNvPr id="344072" name="CuadroTexto 344071">
            <a:extLst>
              <a:ext uri="{FF2B5EF4-FFF2-40B4-BE49-F238E27FC236}">
                <a16:creationId xmlns:a16="http://schemas.microsoft.com/office/drawing/2014/main" id="{AFAF1798-5F8C-F149-563B-E16D6CDFBACB}"/>
              </a:ext>
            </a:extLst>
          </p:cNvPr>
          <p:cNvSpPr txBox="1"/>
          <p:nvPr/>
        </p:nvSpPr>
        <p:spPr>
          <a:xfrm>
            <a:off x="7059196" y="4373142"/>
            <a:ext cx="699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344074" name="Imagen 344073">
            <a:extLst>
              <a:ext uri="{FF2B5EF4-FFF2-40B4-BE49-F238E27FC236}">
                <a16:creationId xmlns:a16="http://schemas.microsoft.com/office/drawing/2014/main" id="{3F7224A4-5DF1-A9F7-3E2F-400181F4EABE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400239" y="2688070"/>
            <a:ext cx="1071624" cy="1071624"/>
          </a:xfrm>
          <a:prstGeom prst="rect">
            <a:avLst/>
          </a:prstGeom>
        </p:spPr>
      </p:pic>
      <p:pic>
        <p:nvPicPr>
          <p:cNvPr id="344076" name="Imagen 344075">
            <a:extLst>
              <a:ext uri="{FF2B5EF4-FFF2-40B4-BE49-F238E27FC236}">
                <a16:creationId xmlns:a16="http://schemas.microsoft.com/office/drawing/2014/main" id="{B6C36244-3482-17BE-88B5-9B03D74F71FF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40858" y="5522214"/>
            <a:ext cx="914400" cy="914400"/>
          </a:xfrm>
          <a:prstGeom prst="rect">
            <a:avLst/>
          </a:prstGeom>
        </p:spPr>
      </p:pic>
      <p:pic>
        <p:nvPicPr>
          <p:cNvPr id="344078" name="Imagen 344077">
            <a:extLst>
              <a:ext uri="{FF2B5EF4-FFF2-40B4-BE49-F238E27FC236}">
                <a16:creationId xmlns:a16="http://schemas.microsoft.com/office/drawing/2014/main" id="{DE0287A8-06B8-AB47-30E2-87024C261F1E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77408" y="4345113"/>
            <a:ext cx="1207929" cy="1207929"/>
          </a:xfrm>
          <a:prstGeom prst="rect">
            <a:avLst/>
          </a:prstGeom>
        </p:spPr>
      </p:pic>
      <p:pic>
        <p:nvPicPr>
          <p:cNvPr id="344082" name="Imagen 344081">
            <a:extLst>
              <a:ext uri="{FF2B5EF4-FFF2-40B4-BE49-F238E27FC236}">
                <a16:creationId xmlns:a16="http://schemas.microsoft.com/office/drawing/2014/main" id="{4A8051E9-858A-932E-7A97-1B960A41B469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148619" y="5522214"/>
            <a:ext cx="1054544" cy="849694"/>
          </a:xfrm>
          <a:prstGeom prst="rect">
            <a:avLst/>
          </a:prstGeom>
        </p:spPr>
      </p:pic>
      <p:grpSp>
        <p:nvGrpSpPr>
          <p:cNvPr id="344085" name="Grupo 344084">
            <a:extLst>
              <a:ext uri="{FF2B5EF4-FFF2-40B4-BE49-F238E27FC236}">
                <a16:creationId xmlns:a16="http://schemas.microsoft.com/office/drawing/2014/main" id="{0FB89183-5B10-3053-D3EB-AF73CBE6785F}"/>
              </a:ext>
            </a:extLst>
          </p:cNvPr>
          <p:cNvGrpSpPr/>
          <p:nvPr/>
        </p:nvGrpSpPr>
        <p:grpSpPr>
          <a:xfrm>
            <a:off x="5924952" y="5412224"/>
            <a:ext cx="1373760" cy="923760"/>
            <a:chOff x="1371312" y="5513616"/>
            <a:chExt cx="1373760" cy="92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44083" name="Entrada de lápiz 344082">
                  <a:extLst>
                    <a:ext uri="{FF2B5EF4-FFF2-40B4-BE49-F238E27FC236}">
                      <a16:creationId xmlns:a16="http://schemas.microsoft.com/office/drawing/2014/main" id="{464A4235-EFA3-18AE-3612-4637B9FDE5D4}"/>
                    </a:ext>
                  </a:extLst>
                </p14:cNvPr>
                <p14:cNvContentPartPr/>
                <p14:nvPr/>
              </p14:nvContentPartPr>
              <p14:xfrm>
                <a:off x="1371312" y="5513616"/>
                <a:ext cx="1276560" cy="903960"/>
              </p14:xfrm>
            </p:contentPart>
          </mc:Choice>
          <mc:Fallback xmlns="">
            <p:pic>
              <p:nvPicPr>
                <p:cNvPr id="344083" name="Entrada de lápiz 344082">
                  <a:extLst>
                    <a:ext uri="{FF2B5EF4-FFF2-40B4-BE49-F238E27FC236}">
                      <a16:creationId xmlns:a16="http://schemas.microsoft.com/office/drawing/2014/main" id="{F7F4BC2B-B356-2007-AD05-86C22F85CBB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362672" y="5504976"/>
                  <a:ext cx="1294200" cy="9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44084" name="Entrada de lápiz 344083">
                  <a:extLst>
                    <a:ext uri="{FF2B5EF4-FFF2-40B4-BE49-F238E27FC236}">
                      <a16:creationId xmlns:a16="http://schemas.microsoft.com/office/drawing/2014/main" id="{783AE7C4-6993-02E2-A606-033D8ECF7C42}"/>
                    </a:ext>
                  </a:extLst>
                </p14:cNvPr>
                <p14:cNvContentPartPr/>
                <p14:nvPr/>
              </p14:nvContentPartPr>
              <p14:xfrm>
                <a:off x="1526832" y="5717736"/>
                <a:ext cx="1218240" cy="719640"/>
              </p14:xfrm>
            </p:contentPart>
          </mc:Choice>
          <mc:Fallback xmlns="">
            <p:pic>
              <p:nvPicPr>
                <p:cNvPr id="344084" name="Entrada de lápiz 344083">
                  <a:extLst>
                    <a:ext uri="{FF2B5EF4-FFF2-40B4-BE49-F238E27FC236}">
                      <a16:creationId xmlns:a16="http://schemas.microsoft.com/office/drawing/2014/main" id="{B31190CB-E60D-6D45-8396-1EAD1393CC4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518192" y="5709096"/>
                  <a:ext cx="1235880" cy="73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" name="Group 44">
            <a:extLst>
              <a:ext uri="{FF2B5EF4-FFF2-40B4-BE49-F238E27FC236}">
                <a16:creationId xmlns:a16="http://schemas.microsoft.com/office/drawing/2014/main" id="{6E03DEF6-7092-14DE-9D46-678F8C6464C6}"/>
              </a:ext>
            </a:extLst>
          </p:cNvPr>
          <p:cNvGrpSpPr>
            <a:grpSpLocks/>
          </p:cNvGrpSpPr>
          <p:nvPr/>
        </p:nvGrpSpPr>
        <p:grpSpPr bwMode="auto">
          <a:xfrm>
            <a:off x="3775710" y="5807095"/>
            <a:ext cx="1742093" cy="651785"/>
            <a:chOff x="2064" y="3552"/>
            <a:chExt cx="1680" cy="336"/>
          </a:xfrm>
        </p:grpSpPr>
        <p:sp>
          <p:nvSpPr>
            <p:cNvPr id="5" name="Line 1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041CFFFD-37CA-B845-00D4-F804A87602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2" y="3720"/>
              <a:ext cx="240" cy="0"/>
            </a:xfrm>
            <a:prstGeom prst="line">
              <a:avLst/>
            </a:prstGeom>
            <a:noFill/>
            <a:ln w="139700">
              <a:solidFill>
                <a:srgbClr val="A5002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Rectangle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308A1F15-8D38-8E15-B8B2-613F5F754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552"/>
              <a:ext cx="1680" cy="33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A5002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ES" altLang="es-ES" sz="1800"/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A15C28C0-E93F-18F9-FFC6-DB3AA2F0D638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3387827" y="4555696"/>
            <a:ext cx="1298242" cy="129824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A276161-FB97-CE69-D041-8BAB551CFCB8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2125896" y="5342696"/>
            <a:ext cx="1200551" cy="120055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6EE647CC-47EF-94A3-4EEF-252A4B2BE135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4633237" y="4225100"/>
            <a:ext cx="1199974" cy="12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14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>
            <a:extLst>
              <a:ext uri="{FF2B5EF4-FFF2-40B4-BE49-F238E27FC236}">
                <a16:creationId xmlns:a16="http://schemas.microsoft.com/office/drawing/2014/main" id="{DBEED91A-85DD-2B64-002C-0D28A5581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AC8B04E-010F-83CF-2F0C-48732D495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892" name="Text Box 8">
            <a:extLst>
              <a:ext uri="{FF2B5EF4-FFF2-40B4-BE49-F238E27FC236}">
                <a16:creationId xmlns:a16="http://schemas.microsoft.com/office/drawing/2014/main" id="{AAFDDB77-5D27-A3C3-A565-98093E0B4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306763"/>
            <a:ext cx="6858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ru-RU" altLang="es-ES" dirty="0"/>
              <a:t>Попълни с подходящата буква </a:t>
            </a:r>
            <a:endParaRPr lang="es-ES" altLang="es-ES" dirty="0"/>
          </a:p>
        </p:txBody>
      </p:sp>
      <p:sp>
        <p:nvSpPr>
          <p:cNvPr id="3789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A21BBC-FAAD-940B-1046-FB3409C03CD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4050" y="5372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7894" name="Rectangle 20">
            <a:hlinkClick r:id="" action="ppaction://hlinkshowjump?jump=nextslide">
              <a:snd r:embed="rId2" name="arrow.wav"/>
            </a:hlinkClick>
            <a:extLst>
              <a:ext uri="{FF2B5EF4-FFF2-40B4-BE49-F238E27FC236}">
                <a16:creationId xmlns:a16="http://schemas.microsoft.com/office/drawing/2014/main" id="{425FF1E1-5CAD-D4C0-1964-CE2A97127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096256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0EB625EA-A1EE-5FD2-BA83-CFBEE7CD1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914400"/>
            <a:ext cx="3276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bg-BG" altLang="es-ES" dirty="0">
                <a:solidFill>
                  <a:srgbClr val="800000"/>
                </a:solidFill>
                <a:cs typeface="Arial" panose="020B0604020202020204" pitchFamily="34" charset="0"/>
              </a:rPr>
              <a:t>Затруднения</a:t>
            </a:r>
            <a:r>
              <a:rPr lang="es-ES" altLang="es-ES" dirty="0">
                <a:solidFill>
                  <a:srgbClr val="800000"/>
                </a:solidFill>
              </a:rPr>
              <a:t>  </a:t>
            </a:r>
            <a:r>
              <a:rPr lang="bg-BG" altLang="es-ES" dirty="0">
                <a:solidFill>
                  <a:srgbClr val="800000"/>
                </a:solidFill>
                <a:cs typeface="Arial" panose="020B0604020202020204" pitchFamily="34" charset="0"/>
              </a:rPr>
              <a:t>к</a:t>
            </a:r>
            <a:r>
              <a:rPr lang="es-ES" altLang="es-ES" dirty="0">
                <a:solidFill>
                  <a:srgbClr val="800000"/>
                </a:solidFill>
              </a:rPr>
              <a:t>-</a:t>
            </a:r>
            <a:r>
              <a:rPr lang="bg-BG" altLang="es-ES" dirty="0">
                <a:solidFill>
                  <a:srgbClr val="800000"/>
                </a:solidFill>
                <a:cs typeface="Arial" panose="020B0604020202020204" pitchFamily="34" charset="0"/>
              </a:rPr>
              <a:t>т</a:t>
            </a:r>
            <a:endParaRPr lang="es-ES" altLang="es-ES" sz="12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8C46B88-A850-AD20-BF02-7FB84BBE0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94B109B-95F7-AED5-A651-FFBD6A824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3DC29953-8F72-B415-1BCD-6B0C2FAB6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779BA127-30AC-0473-45F5-D341C58A0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6883477E-312C-DC59-795E-A74803294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5A80CC3E-AC73-2FAC-0609-0F4B96A7D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801C0CC6-2292-5CF7-7D19-D59B99B09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EC6E3514-0679-7971-A745-B943C8A84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C23E4287-AD55-E593-CE69-93B976C9C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A5A9F3E1-D94F-BF36-8D10-367AC87B0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3E035FE0-7CF8-3B61-ED44-AC20F680B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B38F0DC2-AC12-616B-03CF-72E098FD2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17B1FA8A-08EB-7FE3-AD0A-FD5044D11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768EF8BB-EC0D-D98D-9C1A-7C620F7CC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3A416D7F-DFE7-4CDE-69DD-E8DD8B1FF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21D73EB0-7A9F-3FEA-0F6C-8FA740EC1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8097D9BC-E178-7B4A-5A01-51930B434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C941DDE7-DFC2-C2AB-6919-783A61656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0F0C50A4-0014-67BF-B182-65DEEF4F4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EBEA7011-EFD1-6E6A-C04D-9E2069DEB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F51FED42-B6AE-C3A8-EF0E-B6F7BCE6B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CA8D8E85-05EB-9230-CE70-013707D10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…OH</a:t>
            </a:r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BEE1BA35-6EC1-2CD5-FDA5-BF450308E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BDC14E1-F7F9-1D25-A960-CE1D3B21D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229" y="2110917"/>
            <a:ext cx="1917240" cy="1638758"/>
          </a:xfrm>
          <a:prstGeom prst="rect">
            <a:avLst/>
          </a:prstGeom>
        </p:spPr>
      </p:pic>
      <p:sp>
        <p:nvSpPr>
          <p:cNvPr id="4" name="Rectangle 20">
            <a:extLst>
              <a:ext uri="{FF2B5EF4-FFF2-40B4-BE49-F238E27FC236}">
                <a16:creationId xmlns:a16="http://schemas.microsoft.com/office/drawing/2014/main" id="{CB15FB4A-997F-305E-AD27-AE4125EB1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B192C3B2-2717-66EF-E870-3573565C6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62456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91FCD-79CA-B2F3-EBBC-D68E461FC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4F680B7-D67B-5735-9CFF-3FC3FA965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26D276C-3934-AE02-F664-BBCDCA5E9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C6C92E9F-272D-493F-5376-20A735E0C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54A5836B-A4B9-6DF2-8EE4-74F49D19E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8610360E-1840-297F-8799-97A9E580D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E5C89422-C1D8-3CD5-DC20-503BFAD7B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5E9FC079-9951-5FDC-4BAC-7AFA7342B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C5883E12-98DC-762D-42C7-AB25F2666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1ED75936-26A1-63B7-7E9F-83207502A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B824B678-6A1C-44AC-0918-AADAFFA23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9AF2EA4F-E72E-7E57-2F41-F82D8E230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75AB9557-E88F-4B40-5BB1-0DF8FB030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2BEB4A19-561C-42C0-65C0-4026E7731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4855A690-7B9A-5A08-DE34-A33F2313B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131A9079-9B0D-A1C5-1071-354EDA111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5370F330-B668-C7CD-37DB-69143F206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FEEFC19D-BDFD-0685-89BA-EBAD4641F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F7B59254-F0FF-2078-4168-731013814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CE1B48D6-0D75-598C-6772-95FDB30BF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9F613B46-FDFD-F2BD-0F0F-2FF0C51B3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A0217617-17C4-996E-2632-3CEE0ACAE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KOH</a:t>
            </a:r>
          </a:p>
        </p:txBody>
      </p:sp>
      <p:sp>
        <p:nvSpPr>
          <p:cNvPr id="38936" name="Rectangle 27">
            <a:hlinkClick r:id="" action="ppaction://hlinkshowjump?jump=nextslide">
              <a:snd r:embed="rId2" name="arrow.wav"/>
            </a:hlinkClick>
            <a:extLst>
              <a:ext uri="{FF2B5EF4-FFF2-40B4-BE49-F238E27FC236}">
                <a16:creationId xmlns:a16="http://schemas.microsoft.com/office/drawing/2014/main" id="{2AC5601D-ED13-BD51-D1DF-981C467AA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AFF232-8777-4188-A110-B2D66D633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229" y="2110917"/>
            <a:ext cx="1917240" cy="1638758"/>
          </a:xfrm>
          <a:prstGeom prst="rect">
            <a:avLst/>
          </a:prstGeom>
        </p:spPr>
      </p:pic>
      <p:sp>
        <p:nvSpPr>
          <p:cNvPr id="4" name="Rectangle 20">
            <a:hlinkClick r:id="" action="ppaction://hlinkshowjump?jump=nextslide">
              <a:snd r:embed="rId2" name="arrow.wav"/>
            </a:hlinkClick>
            <a:extLst>
              <a:ext uri="{FF2B5EF4-FFF2-40B4-BE49-F238E27FC236}">
                <a16:creationId xmlns:a16="http://schemas.microsoft.com/office/drawing/2014/main" id="{F68099A7-CCA0-DF78-B3E6-536B345E6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0" y="5486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B264CA6-5E5E-0923-C516-D48A99D71E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4050" y="5765292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51C35FBE-B484-7E10-8774-FF70C1B67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8F683E70-4435-FDD7-B306-B96DE7E48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62456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0661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79BBE-AC26-7E71-8A88-BAA4A0F26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B36238E-E9A4-051D-3872-31694A4CA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A5F73E47-1D7F-263D-C164-E3BE06A3A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3600C5B2-CD56-CDEB-11EE-A845E5EC2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2279F3CA-3C8A-325A-AA68-301359362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CA9305EE-62FB-7696-E526-3B1C2ECC0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86B8DF59-6DFC-D72B-DB63-086C82E83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0E53CCD3-BBBF-B850-6D5C-D4AE8D43D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8343C200-25F4-0941-B17B-ED575BFF4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55092CF4-6AB2-12F2-C991-EFC5DBA43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C0413DB8-3311-A0F5-46A0-F6A364F3B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98556956-3AC7-919B-81D4-B04BA9D85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F81D155D-A9B4-089A-2BC1-A09AFE57C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1BCFE6D4-96E0-4A98-4C82-98E57381A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660F583A-8E3F-9445-70DE-172D18C8A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44019C0B-684E-D97D-B6FF-34A86390E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D46A957A-EE4B-62AF-EC57-DD81827B9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7ADAAE71-BFE8-FB5F-2CFE-B8D278D0E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9B179BC5-92A8-FB89-65B5-A67EF0F8B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679C87FA-B09F-BD34-04F9-19F715404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3B92397B-946D-1ADA-7379-474815377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953E477F-E61A-176A-45F2-7B9E826CE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C0A9B6E4-F640-CD68-92EE-0962DF82F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ича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19C0AC6E-E4D3-FFAB-A0BA-98F5E1301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6337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3C9CC7-1EE7-C349-0139-A7176E7C8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9850" y="2147155"/>
            <a:ext cx="1612900" cy="1612900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918E65DB-E928-CDAD-C8E5-6105FDF62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7218A395-0195-436B-19D0-EBD42D5BE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0700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DC19B-A205-2BB2-A212-33445FB72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B2788449-046C-A6A0-2E06-4016CA111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85B1F215-B6D2-E793-8F9D-A765390D1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2A58D822-0F46-730F-F1BB-4759334D0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67D95787-8D53-A7B6-8FB8-220093CD1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72C340C9-2C86-49F5-26FE-768690617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BCA96D53-5B3B-9638-2F40-64EDCB902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63E5306F-5B3D-6CDB-8C42-1239BA83D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E8BF5E61-856C-AC76-EFC5-AA4302D8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F7847F70-7CAC-08DE-3D87-73BA0818C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1E198044-7469-D0C7-3E84-457C496B8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E2EE796D-31F3-4C3B-ADDE-F76E9D229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71590041-C526-1F32-782A-4F78360C2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382634E2-C776-160B-5EEE-371CADDFB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F911484C-3F9C-2200-561C-F9D6708BA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FE3DA9C2-53AB-C3CF-B990-0CCCC6E22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77EED7D8-024D-CDE1-03F5-9306D3025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68869ED9-F29C-570A-9A75-A85CDB641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F1800DF1-CA1E-010C-A902-2CF4E6CB5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0477E7ED-7B36-C4AE-61AC-297584345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BB5F4A71-0340-7186-1B27-B0FC31618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FB03C97E-B7A8-0D50-0D9D-27AB31970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 err="1">
                <a:cs typeface="Arial" panose="020B0604020202020204" pitchFamily="34" charset="0"/>
              </a:rPr>
              <a:t>Ти</a:t>
            </a:r>
            <a:r>
              <a:rPr lang="bg-BG" altLang="es-ES" sz="4800" dirty="0">
                <a:cs typeface="Arial" panose="020B0604020202020204" pitchFamily="34" charset="0"/>
              </a:rPr>
              <a:t>ча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348A05A-8C77-BB1C-3B7F-D4657BFBD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850" y="2147155"/>
            <a:ext cx="1612900" cy="1612900"/>
          </a:xfrm>
          <a:prstGeom prst="rect">
            <a:avLst/>
          </a:prstGeom>
        </p:spPr>
      </p:pic>
      <p:sp>
        <p:nvSpPr>
          <p:cNvPr id="3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0624FE50-94F9-7111-4149-41871E9D1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A5DFB7-17FF-471D-5E1E-BE53E9422D6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37D102BD-B910-236D-8482-A58E44D8C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BC89A0F6-5887-D514-519A-7E9E5B215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8527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BD65F-6569-58C8-DA22-6F83924F2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3B4A0ED-6E68-A8AA-2220-8E26179B2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18F1C24-8966-9678-0105-BCBFF7FE1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>
              <a:solidFill>
                <a:srgbClr val="C00000"/>
              </a:solidFill>
            </a:endParaRPr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02211208-07ED-7A9B-B8D0-CD73E6EB5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4376123B-9BE0-B115-31AD-278B2A42D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9841332E-EB36-857B-F3FB-7B823865D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FFD2E34B-0500-5B26-4F34-635EE6F52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8E46020A-A49A-9E29-7C6B-3BF596CE5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E1CEBC03-9C9A-ADEE-508E-69DC09E31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F7DFE519-7F24-0A32-BA4E-100A469D9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1F0755E1-9525-EEC3-EA2D-05E1596C4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B78EA35D-15C8-CB45-7D30-A26AC4B43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E79B1960-9530-27D8-068A-5A394A75A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B446385F-521B-5401-C335-F526ADA76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381115EF-462F-D74D-1CAA-D899E2790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BE2B3E09-8FBC-1F29-74B8-B84E0AEB2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0C2B71CA-2AD9-B465-52AD-2B6B50D61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4C6AC912-4075-0929-FB3D-736FB3632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9AE5B8C4-2D73-DF32-F021-077B4DDF7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C767E38C-020E-FFD2-E297-3F39C0BF1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D1E383E8-E569-1EFA-8FD6-F7E81A252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C9EA419F-977E-CB08-51D7-D335CA31E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A5611816-63E0-DDD4-E75A-DBBADD181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…</a:t>
            </a:r>
            <a:r>
              <a:rPr lang="es-ES" altLang="es-ES" sz="4800" dirty="0">
                <a:cs typeface="Arial" panose="020B0604020202020204" pitchFamily="34" charset="0"/>
              </a:rPr>
              <a:t>ъ</a:t>
            </a:r>
            <a:r>
              <a:rPr lang="bg-BG" altLang="es-ES" sz="4800" dirty="0">
                <a:cs typeface="Arial" panose="020B0604020202020204" pitchFamily="34" charset="0"/>
              </a:rPr>
              <a:t>пе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FCA57F12-3848-57AB-8525-00E2D4F26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610D9FC-3103-B8A5-E9D0-9C3D55987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9937" y="2290411"/>
            <a:ext cx="1656400" cy="1321327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AA90D0A5-D108-4968-8868-D537A8B3A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5E75D617-8D2F-5DF6-05F3-AF2756752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9215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70232-5BA3-5ABE-9625-0A5670335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7D69B59-1738-31E4-3B40-9ADEF4C1C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A51DC03-7912-C1EE-5FBC-DFCE8A9A3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7A052699-5A70-199C-2908-57317AC89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825525AD-0BAE-5FB6-D4D9-EDB3AC1A6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1646F986-1114-8C07-ACC4-BC6BB4E07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4107BE8A-B466-3CD5-C6CF-7194458B5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8865831E-E509-EEE1-3838-E15BC8DF3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2413DD39-0F37-4932-FEDC-E8EF0C1A1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4C13B466-B3F5-C47A-1F45-08A85E42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377AF1D8-EA70-79AF-4D7D-008A93285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5E1F55CA-95E5-E69D-A701-6397C52A0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2166311B-3D66-AA5C-CA28-90D5ADAD7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0E0D4F19-01B8-1D4F-1DAA-D31079A1C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CE8917A4-E645-0D7E-85B3-C0DF140C6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A6788FDE-8571-44E6-74A9-4776F8E40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4A6590E7-7908-3071-F78C-29690D938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0AB151C7-CEAF-74A7-C08A-D9B93A47E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FD077487-7281-830C-1294-F4248FF9F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D7DDDE87-9B2E-6A3B-F80A-0C0FF48E2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D301C37B-996B-8961-7CE6-6A0E91F9D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C4B5630E-4409-4129-4C5F-C8C0CF1C6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4800" dirty="0" err="1">
                <a:cs typeface="Arial" panose="020B0604020202020204" pitchFamily="34" charset="0"/>
              </a:rPr>
              <a:t>Къ</a:t>
            </a:r>
            <a:r>
              <a:rPr lang="bg-BG" altLang="es-ES" sz="4800" dirty="0">
                <a:cs typeface="Arial" panose="020B0604020202020204" pitchFamily="34" charset="0"/>
              </a:rPr>
              <a:t>пе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F08990-5877-11FD-5497-0EB0D09BB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937" y="2290411"/>
            <a:ext cx="1656400" cy="1321327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E17B5AC-590E-D11E-173C-FECC95073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576FA2BF-0136-E145-9FDF-0D445F9CC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A66BC86B-6D33-9160-EE18-BE3EB86CF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13FDF8C7-AFC4-AF0B-5239-36B9C5713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1917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0FDF8-6A46-51F3-0945-C01689BC1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4FE9F53-DF42-97EC-DED9-0AC5B59C2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326FC16-4AFA-C87B-85A0-06D5B47CE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69F83CBD-320B-D3FC-3DF0-EF8FD54DA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74AD4B06-CB78-21DA-89DD-EA4592A44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8C3DF52A-0C31-FB1D-3E3C-797ADA7CD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FB9C0D6E-B0C8-57DE-5462-A26006F65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C6762191-06A8-3E8B-08D4-F69D37705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B883AE4F-6040-D079-57D2-C4169CEB4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94516DC6-85AF-FF1F-99A2-60891A0C9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D8FAF422-19AE-BA12-7C83-F76C215F9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5EEB821F-6160-F585-3F56-BB7019D07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CD3A423A-3C0A-6BAD-0179-11B81AB81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5F4FA10F-4D78-CD23-B240-CD742736D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CE145FB0-1A22-32BD-29C3-74406C332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03B7B629-4779-86AD-CA80-12AE8F3B5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6271FF1B-5A1C-27B6-2E2A-86CCE5F38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9817696F-C709-0F28-EC59-FB017A0E9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070A31E7-0A64-5E3F-3FB6-CA5C997BE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26AF28E6-132E-05D6-B7CF-E1E689621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DB342B37-EA72-7540-FB00-0039BC208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FBFAA9C6-424D-AAB6-FED3-980D2D13E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F0E5014F-3355-625F-BB14-CCB22D768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Я</a:t>
            </a:r>
            <a:r>
              <a:rPr lang="es-ES" altLang="es-ES" sz="4800" dirty="0"/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о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AE0746ED-3A3C-5BCF-6F6D-CB09C636D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1864" y="540026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12B73D8-BC57-39B9-E9B0-9E58A2342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6963" y="2212810"/>
            <a:ext cx="1712087" cy="1700031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91379B96-EEA4-FFEF-3EDC-15D2D28AC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1AAD1D2E-91D2-96B2-37F8-72573FD01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8065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BDAB9-3D4C-C665-D355-319BD40C7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77818BDD-2397-4B8F-92F0-C1CECA715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1F23F45-7A1D-942B-A644-D0A8F615B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709E57FA-74D7-2F34-8894-662ECC642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142132FE-EFBB-7DA3-6F0C-A0A530A65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0E9D29B8-6458-E794-2046-06E9DEF28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14916F77-28E2-E2C2-E4FB-B0E14CDF7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BCA15F7C-ED52-ECA7-0066-B70BB3117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C7AC1E1D-CC9A-E145-64A4-FA4C34758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D4C8FA9D-26DA-6050-28A9-5206F16D6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CF9913C4-8D7B-5FAB-D780-B9B89F42E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E9A876F5-5D90-D3C8-FC2C-3173E53BD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BD4D6183-9EE4-EFEA-282D-93801448E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2780398F-80B1-C96A-27DD-2051C17D3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74F777CE-C56A-0A46-8008-85BDEB436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4F2BB5E8-BF63-04FA-76D1-8C05B2F4C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EDEFB9C8-104D-139A-68E2-AD69A4A3B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4D4DF2F6-F239-150D-349C-057FD0A7D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50EFB87E-640B-FA3B-A3BA-638D44EC6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5A61BDA9-734C-FB81-91CA-D5B2A48BB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0E7F1820-E1FB-C137-D01C-F08C7B0BB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B3EDFF1F-D95A-B1A7-BEE3-1039DC9F5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Я</a:t>
            </a:r>
            <a:r>
              <a:rPr lang="es-ES" altLang="es-ES" sz="4800" dirty="0">
                <a:cs typeface="Arial" panose="020B0604020202020204" pitchFamily="34" charset="0"/>
              </a:rPr>
              <a:t>т</a:t>
            </a:r>
            <a:r>
              <a:rPr lang="bg-BG" altLang="es-ES" sz="4800" dirty="0">
                <a:cs typeface="Arial" panose="020B0604020202020204" pitchFamily="34" charset="0"/>
              </a:rPr>
              <a:t>о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5B7D3B-3D6F-9F06-F899-029EA3DBC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963" y="2212810"/>
            <a:ext cx="1712087" cy="1700031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9A52246-0AF8-82E8-EAAE-8AF8D109A1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61D0BBB7-C886-A10F-CC0B-5DD4E65D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8D004FA1-72E6-F9DB-0800-AE4B52B64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07D6ADBD-DF91-C868-502D-2D696537B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891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165BD-7816-1036-2B05-E02D3DCC3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54CF90C-9680-3614-F424-62801F047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A51A6D6D-FDFB-F5B5-68DC-A26BB87B2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CB268BBB-A1D2-9E20-1CA9-E155B5E05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4D50FE30-B0B3-056B-E854-20C6285E7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45964D10-FFEB-DB2E-97C4-D791320B9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C721E36A-41A0-6D03-BE1F-28F7D2524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E382A079-5830-83EE-9B35-9BEA38A01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94223FD0-5C97-8DA4-06D4-7E908339C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22EB6702-D24D-DAA8-808F-C36F7E8EE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03F5CDB8-F443-44F4-0581-FCB5C0729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614065E7-699E-7965-37F2-CDEFE9C96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4B8B2541-B449-47F3-CD77-08F1BEC22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A0C11240-4FDF-6E59-5689-59E76177A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7CF315D0-B9E3-40E8-8D92-D895E9AB2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11B15C42-37BB-6C76-D24C-CFDC17056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59EF6108-BC6F-ADA4-76E3-B8B1E7A01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55A4E618-1E50-A77F-723B-5E21CBABE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4D1622BF-D691-DC43-5FD6-AF0663E6F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1C68244C-BA0A-9BF0-8FF5-1C1658710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2B4B32AB-DB97-E917-AD69-77B49C375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3CD0DF51-5566-E2F7-7888-02010E50D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DCF0EA2D-85C7-A20E-87FA-DB856ED2E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…</a:t>
            </a:r>
            <a:r>
              <a:rPr lang="es-ES" altLang="es-ES" sz="4800" dirty="0">
                <a:cs typeface="Arial" panose="020B0604020202020204" pitchFamily="34" charset="0"/>
              </a:rPr>
              <a:t>а</a:t>
            </a:r>
            <a:r>
              <a:rPr lang="bg-BG" altLang="es-ES" sz="4800" dirty="0">
                <a:cs typeface="Arial" panose="020B0604020202020204" pitchFamily="34" charset="0"/>
              </a:rPr>
              <a:t>йма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09CFB6D6-1B87-1652-F934-4388F1CA5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6D00DCC-8467-5A8F-578E-7BDAAFA0C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600" y="2057359"/>
            <a:ext cx="1847850" cy="1847850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B3C5F944-BDBD-0725-2742-EA1F02A34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D234ECE5-8DBF-365F-0213-C616A9896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809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E863A-D867-DD81-C9C1-FA86A8B11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95C3F92-643A-87B7-2E4E-816115A93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87D56951-6274-8B8E-0EC8-F67ED5C71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95571A75-8DE8-7DAE-93CB-8AF0B9E38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98D50C86-8A84-2648-859D-ED32B2CED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6FD61066-A418-145E-8858-E51B69F2D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344DD123-067A-D9A0-FD11-69723197E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04EF047D-9B74-BADA-DD5D-4E86D7B01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E2E58977-A3F4-6FD3-98E9-8DF50FC9A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76B56DF2-82ED-9E25-92F6-03228012C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A396986F-9EE7-3AF1-70FF-5617B0834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161B019E-765D-1187-B044-890136EDF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514E4180-1EE8-6388-9727-45C82606F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865579E0-7B8C-C521-D4F8-E789FF9D4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D3EF97CC-C36C-E98B-1BDE-8A7BD32BB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A9F9A4CF-18C3-C0B1-796D-027137C20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E8258FFA-D44B-AEA5-C923-EC0D485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04B197AB-8DC3-9A4F-A446-9D326C70D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AC887D0A-5C22-2DEC-D29F-75428480F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412B9BF7-11EB-C2EC-481C-6F6E155BF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1D9EAA46-A2C9-FA52-6266-DCA59153D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9838A0D0-3D90-A20E-28C3-F931F975A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К</a:t>
            </a:r>
            <a:r>
              <a:rPr lang="es-ES" altLang="es-ES" sz="4800" dirty="0">
                <a:cs typeface="Arial" panose="020B0604020202020204" pitchFamily="34" charset="0"/>
              </a:rPr>
              <a:t>а</a:t>
            </a:r>
            <a:r>
              <a:rPr lang="bg-BG" altLang="es-ES" sz="4800" dirty="0">
                <a:cs typeface="Arial" panose="020B0604020202020204" pitchFamily="34" charset="0"/>
              </a:rPr>
              <a:t>йма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1E9003C-ED04-0B7C-034E-3B7D714DB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2057359"/>
            <a:ext cx="1847850" cy="1847850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9BC4A7-A4C7-E586-BC30-CF4E0EBC379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D28ACF23-DF61-9958-61C8-563F25D3F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73B73064-BBEC-FFB0-93A7-D203A6DF1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717EEE61-2754-EE72-DDFF-02308C8FD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5124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D9ACC-099F-D7C1-712C-2A5E8859C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4771D99-9239-C70D-2EF3-D5772F087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F16A18D-1380-7E9A-608E-34844D27D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AF555872-E081-5E55-AA2A-01F2FA8F4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D833D336-EEAC-3516-9C4F-9576BC625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86929B1A-1E03-4EF7-0F7D-319573333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F89CAB4C-8274-B49E-E700-1204B4064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31ECEE73-459D-40EF-AB9D-AEEE2B088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B698B4FD-49F3-CC31-AEF7-8F7C5184E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D1A0CDAC-22B7-48F5-8483-728A8270F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1771B75C-7E30-8A2F-8A7F-77575220E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675B4145-F488-786C-904B-E8A61DC5E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4CAC57DC-2C32-5DB0-2D5B-1B7CF7130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60C5A45E-888E-0D82-4687-30085A318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91C5E992-C344-F973-B084-2863CFD77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43972F13-221A-0BCB-2813-2DAA03661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29F0220C-D49B-5D21-B477-3BD77CE8B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B4A56268-66C2-E2B0-299E-ECF994985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E159EC12-AC8D-415F-9C42-6C508AA33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D4231060-8768-A1C1-4BE7-2A9DC7508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E7D61210-EDC4-3D85-A437-CE14AC4D6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65DB1B39-E56F-4F67-46FE-71368032A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5AAAB228-D526-575D-8D79-83008DFE3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…</a:t>
            </a:r>
            <a:r>
              <a:rPr lang="es-ES" altLang="es-ES" sz="4800" dirty="0">
                <a:cs typeface="Arial" panose="020B0604020202020204" pitchFamily="34" charset="0"/>
              </a:rPr>
              <a:t>ъ</a:t>
            </a:r>
            <a:r>
              <a:rPr lang="bg-BG" altLang="es-ES" sz="4800" dirty="0">
                <a:cs typeface="Arial" panose="020B0604020202020204" pitchFamily="34" charset="0"/>
              </a:rPr>
              <a:t>рпя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BC15AD61-3606-DBEE-F9B7-54C29BAA9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2866D2-7D2A-8E70-DF24-94B9F94C2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05" y="2005711"/>
            <a:ext cx="1871345" cy="1871345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4541268C-D35F-4321-1F40-646E053A2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67A5EFA5-8CE6-407F-43A9-4B475E8A6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368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28950-6D4F-CA3D-45CF-D30143159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1A8E09B-B505-E7DA-C87B-97F183006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1E6A93D-8CE2-1147-06A0-320157056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20603727-B578-4D5C-8605-1B29A29FAF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E50A6DBA-E465-D3C8-9358-BB608AD6A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E6BA4151-6EBE-653E-D8B5-1034D5DB2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C45D5F44-7F75-92A5-B425-30CA69979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6790DA94-7089-CEAD-5BD6-B86EAAEF8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F11CFC74-F501-DC85-5E88-2E02BC5FB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C444C864-721E-7CA4-71F5-CA83072E8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93557F3E-D274-86EF-263F-B87AB3AD7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2CF19109-7915-CF1B-EB01-78F505500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D81B5EE9-2117-7084-79F9-7775763D6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AB0A60DA-B154-4861-D079-C78F512A1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F6D43F48-0CF6-D83A-C8F7-3B613BB9B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F4AAF09A-36E8-9628-E9DC-4A2ED56BC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27345337-5AB5-506D-EF3A-75D24AC2B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339B5754-49EB-FB84-6488-58D771F80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465B5213-FF1C-0992-1755-AD00252B2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0F44124D-DFCA-A6BB-1288-B9EB2BF59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C9EE974E-D845-A964-F69C-0507FE170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975EA737-6C85-EDAA-80E5-A26EFB681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 err="1">
                <a:cs typeface="Arial" panose="020B0604020202020204" pitchFamily="34" charset="0"/>
              </a:rPr>
              <a:t>Къ</a:t>
            </a:r>
            <a:r>
              <a:rPr lang="bg-BG" altLang="es-ES" sz="4800" dirty="0">
                <a:cs typeface="Arial" panose="020B0604020202020204" pitchFamily="34" charset="0"/>
              </a:rPr>
              <a:t>рпя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DA06019-D264-B976-1661-F245BE921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005" y="2005711"/>
            <a:ext cx="1871345" cy="1871345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DFB0917-EC60-8D80-74FB-8D9C221130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66BF33F5-3284-9F50-C4A6-E83B12E25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BCCC79C6-FCB6-4921-690B-33A50FEF7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0907B20B-6C52-F8C6-AE9A-A886245EC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2902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485BB-E8D8-89CA-C5C0-986E16DF7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ECD54BA7-6769-356F-D467-79DB3B312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C9F2496-C012-D728-CD5F-6D6AE9395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EB7B257D-4643-40A1-FB26-4DEDADB99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FCFE9B1C-8BE0-B5F2-7F94-4E4C70FB8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96A2B474-236B-39F0-A9B4-89B826E2A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4EACD73B-CAB6-B3DC-42EA-4377CC02C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2A505B4D-934A-70C2-7393-D4BFCB827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E79BB414-31C4-0651-AF8E-329659A79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5FAB3F4A-721E-6114-EA2E-CB731A04B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B9793640-35A1-CF79-3589-1E72E0D4A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A57AB650-4C76-7179-503E-165DCBD67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F6B2118D-702C-A471-E1C6-28B7C652A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CD3E6357-C5CD-9D6A-5867-544A36325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47D29FA9-1E93-F880-802E-A6B4E9C15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B8115EC3-C466-DB95-8A92-855057737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C826CAED-DE35-DE94-4302-4A3428B5D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AC5C1F16-B4C3-022D-DD42-44332F205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A642552A-BDC4-B89E-AD90-E064FD086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6899229F-909C-CA75-C786-2231B7F56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DACB10BA-2050-73E4-036B-70337E185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7ACB1B10-8A10-D73C-0DEB-134FA2ECB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B79A354B-6A2B-7CD0-C2DC-250AC41F7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Пе</a:t>
            </a:r>
            <a:r>
              <a:rPr lang="es-ES" altLang="es-ES" sz="4800" dirty="0"/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40D8EF24-7809-FB5A-009B-6BC4CB981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0" y="5364163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D8A968-F645-E294-D8BD-8EBE2DFDF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783" y="1987901"/>
            <a:ext cx="1751532" cy="1739198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C39771C1-CF76-DDDE-BDB7-8547CBD84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18BB1DFD-2DFF-131C-526D-152FECE85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5610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39C39-3BC5-E7A0-343A-168539B3D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3FC257A-5A9F-55F7-AFD3-1F671E88C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F17AFA5-E035-A954-6C07-CD6B51312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23DD82A6-23DE-E738-78E7-4BEC71181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52D571DA-5C1C-E10E-A12D-56A76EB6D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AFA7CD76-6B79-F424-055C-4F2955D25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8CE14FDC-6994-4519-C19B-DC67642FF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7B3D22A7-1BF9-25D5-E87B-E08D5DAD4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C1DB4428-198A-BF96-D97C-8FFFDA3B7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5F109447-EA9F-BC69-14FA-89289F994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A4FA57D4-EE86-7C7A-1248-18931D3F4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A8190CD8-E3AD-009F-15AE-1E2EB0D42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ACC7A8D8-8735-DE52-452F-35E7B927C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B94A02B2-1D97-1893-9485-58C02903C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01F1597D-D256-0E3F-4868-AA776CA36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BCEABB37-2142-27EB-5358-3A33D8F3A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B7229563-6C04-C723-4FA3-4FA838EF0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648979FD-8123-A24D-5612-BBDAF62F1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83937F3C-3CD9-5953-2766-A7B598ECC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D8BB5D6E-3255-87B6-82DB-D46CEDAD2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D6A8C296-7D28-162D-8354-91FE7C340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C7A031F2-AAAF-7CF8-2E27-DBEED026A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Пе</a:t>
            </a:r>
            <a:r>
              <a:rPr lang="es-ES" altLang="es-ES" sz="4800" dirty="0">
                <a:cs typeface="Arial" panose="020B0604020202020204" pitchFamily="34" charset="0"/>
              </a:rPr>
              <a:t>т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397867-1D51-20BF-74CE-65496D02E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783" y="1987901"/>
            <a:ext cx="1751532" cy="1739198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58663F6-26B8-660E-EE88-F00FAE5DEA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537B19D5-0F3D-3D8C-F295-CDFC3911A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79478C47-78DB-C272-B4B2-423264640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E1EE1520-C960-AF97-3AA4-91599B0FB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1116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60E6E-CA6E-A6D7-BA6C-BDB18EBB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ACD54E8-B01F-377C-1F21-BDBE5F6B3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113F176-4187-0D88-E6F2-6D7F24A4B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FA4FDCBA-FD6A-2510-33C7-46331CD2E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FCF3968F-A30D-B0EF-0FDF-77920E61D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1DCD1FE5-089D-7749-EC62-496C080FD3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A44FFDCE-F0CE-95FD-0C55-D7D461BA3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A4BB6AA0-4E76-E097-14A1-DD963B4D3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32D642D7-DF64-2170-3EB8-414642411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EB5937A7-243D-96D8-B4CC-3F90CF480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FABD24AC-3BA8-1862-4751-7E1563F1B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DB9CE91F-349B-3DEA-809B-70B695BD6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8949E49F-76AF-8C46-9DD2-069FF8B09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9F579F6E-062A-8495-FCA1-B12D54C61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E20442A5-6AD6-C324-53A8-8070E9650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AA99060D-C086-E150-689E-BD835EBC7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FFA4930C-70B1-7112-83FB-1A1598FFA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ECE5B1B7-BCC5-1F3B-A4E6-965B09B4D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37664329-F326-7E21-0E1D-02ACFF3AA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2CEC65FD-F53A-A6DB-8553-E95835DE3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F0D0D47-1DCD-D874-7C37-E3D6D8B39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41F6A7BB-CF27-A560-ECE8-C4CAC701C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FDA0D8DC-9621-0986-2985-9708FDED4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Пи</a:t>
            </a:r>
            <a:r>
              <a:rPr lang="es-ES" altLang="es-ES" sz="4800" dirty="0">
                <a:cs typeface="Arial" panose="020B0604020202020204" pitchFamily="34" charset="0"/>
              </a:rPr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11261873-8307-8FEA-AA10-D623DED00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6337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66AAC6D-0DAD-B0D8-6EE6-B264D5C7C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025" y="2185930"/>
            <a:ext cx="2584323" cy="1700270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5ED275FA-0A11-E393-04BE-12827EDC7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A2414458-2D95-68AA-4B4C-27DFC71E5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0856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F100F-00F6-06D1-90C1-10C0343B9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3384186-8CCD-F90F-296B-587EE3B30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9AA22BF-EECB-C1FB-5B86-BDADF2EA0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509AD70D-F412-93BA-003D-B85BB6C57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BA9C01FD-4F92-A24D-4BC4-B5924AD62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6A6A462B-4A8C-708A-1FEC-407F0FB90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310F5CF2-C38F-06CC-419A-6D5A80353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8C7CBABE-2DE1-ED22-5836-768159557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2071DDFA-0FD7-2217-C598-D4E6473A5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1EA5B369-AB70-FBD6-ADAC-E381CE418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376F8C61-C04A-6BAF-8910-10AD84FA0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CF502740-42AB-0AD1-6EFA-47AEF723C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8E43AEDD-33FB-2D4F-7AD5-39D0A47A2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5C9D2419-FD70-357E-660C-DB3A2559E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A5ED32EA-E1C2-AEA0-64E6-CF5D86EB6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EDA4AD4F-E1E8-F8EA-CCE9-0DC034D2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28B007A9-5F04-940B-ED3B-5777AEC22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E5AA6249-03AC-9BB3-9E0D-91F235DBE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DD66468A-AE76-E368-5327-E9C96A5972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0663ED01-CA45-C262-12C8-F3484C46A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73D9EB39-AF81-8F06-2ABF-9F69342A1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0A0D52C8-3FB6-A298-F026-A2E8AFE6A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Пи</a:t>
            </a:r>
            <a:r>
              <a:rPr lang="es-ES" altLang="es-ES" sz="4800" dirty="0">
                <a:cs typeface="Arial" panose="020B0604020202020204" pitchFamily="34" charset="0"/>
              </a:rPr>
              <a:t>т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A55E4CA-4FDC-36C7-C2B8-5C0A597C9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025" y="2185930"/>
            <a:ext cx="2584323" cy="1700270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3FEC04-C69D-78C2-4459-A674486520D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968D405D-68F8-B283-A77A-4214183E2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A5B3D311-4DAE-8C5B-F0AD-A82F00CEA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1AD672B9-FA5A-8FC8-E01E-99BB3A9B1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1505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1BF39-F639-1FA1-E3B7-D20A35E45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32A8C3F-2ADD-DB51-3064-B1F9426AE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C1A638F2-7051-FB32-AC3F-BA634E4B5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62C7D672-DF66-D66C-465A-095EB1C74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14988B1E-F035-F4E7-3687-986E9B9BA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6299988B-51B4-6653-0A73-AB3F1D4FD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7449FE8B-591D-53B5-E65B-2AA66526E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3518965D-746F-67E2-94A2-C97D35A2C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6E2D1FF1-BBBD-77AE-E858-6BDC58500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10171213-A9BE-FC5C-733D-5095AE350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D1E06268-3D3B-99C7-95DD-827573799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6064D817-E16E-BF44-0346-1D6C0D260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643C0CE6-6F57-C011-21E9-1FBB599D1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2A9C6D05-C0ED-029E-FDCF-71DB8FAEE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17BFC20D-A07B-0978-1D71-16962CE93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8FA66DEB-4D9E-A3A0-3FEA-74ED0D795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349C8574-769C-849F-B0DB-D1A54138C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4C7311C5-5B9A-29C7-0319-9D3384DB6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1B655199-30BE-050B-9029-4A3A034BF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F1FDF8AD-FCDC-251B-57D7-4C0009707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DA134F20-991A-EC1D-AFE0-8BC3C1BAB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0481B1C1-02DD-2ABD-4FA1-FBCF79445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FECC7177-E9D3-521D-0DD0-8963DA713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Меч</a:t>
            </a:r>
            <a:r>
              <a:rPr lang="es-ES" altLang="es-ES" sz="4800" dirty="0">
                <a:cs typeface="Arial" panose="020B0604020202020204" pitchFamily="34" charset="0"/>
              </a:rPr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BEC223D4-C9EE-E536-10B8-2A6BB28DA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7584608-9AC9-6F0E-E525-A65451F33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954" y="1901446"/>
            <a:ext cx="2169795" cy="2155425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4B3DF2DD-B487-0EDD-AFCB-8A4B7D4F4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D20F4B50-A112-0B07-3F11-455C00253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1863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958AB-AA1C-5DF0-48AA-BD893AD7B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8C492E8-A218-8DD1-3CC1-7B8242F5E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F407FB2-2AE6-4AA7-C592-DEB038C2C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06E3169A-3A07-76E8-364A-18A4C6B8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A8B69B23-4EBE-FDF6-0CBF-1E0CB5438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C8E1968E-CD9B-D87B-96AB-50FA99405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EF217647-CDE0-4C07-281F-1A5A9060A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DAB498C5-729B-7510-3AB8-7D821FE81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090B6C2F-9D21-5E96-23C0-4C77FA481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E5E99A05-E98E-8CB1-F745-D6D95E0D3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CFDAFADA-C386-AC8E-3E11-F0244A8BD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AC847965-B0D4-D3A9-FC72-26691083F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BA68A3E4-232C-DCBA-331F-B72B5BB3F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AE1EF53F-ABA8-BEDB-B84E-242D32586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42EF5643-4DE4-C93A-CD19-40CD08624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BFB3EF82-F719-9659-0A3A-B6DD56274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872965F8-660D-7AF5-0E50-A6FB674D2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0B83F873-F187-B441-70CC-49091E41C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9C7DD022-7583-4E81-8FD4-17A608CA7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2C932FB3-D7AF-D37B-77B1-A3BC912CB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17EC0668-FAF9-BB85-5458-D9493EE31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35E2B353-8CF0-975E-F960-0271CF5B8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Меч</a:t>
            </a:r>
            <a:r>
              <a:rPr lang="es-ES" altLang="es-ES" sz="4800" dirty="0">
                <a:cs typeface="Arial" panose="020B0604020202020204" pitchFamily="34" charset="0"/>
              </a:rPr>
              <a:t>к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9469665-D7DB-30B7-0B58-A644824BF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954" y="1901446"/>
            <a:ext cx="2169795" cy="2155425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7D38580-FAAB-F0BD-601E-477BC2AEE12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7D629CFF-43BA-5914-4F63-064EFC3F4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611549B0-2BE7-3537-D614-200228D96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8ADB77BB-0E05-B5DA-EFB5-3D06499C0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7580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3121B-CE35-6BA5-F4E0-B37D93DB7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88F69DD-28AD-5C02-2666-9E948571C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23467E4-674E-0BAF-3D9D-EBDF6AA42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1486C8E6-F71A-039D-CFB9-B510F1FE4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3F758424-8043-F445-3FDD-529C411B4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4E1F6C1F-9CC6-CB38-EB23-5779910C8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C78963A4-27B0-86D0-A488-4ACD7BC9B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31148462-170F-9A46-17EA-28DD6B3FD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7CA44199-F13E-03E5-0BB0-00AE26BB6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00A56663-C339-EE08-EA15-3539EF08E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62C9F15B-28E2-8D66-8560-78BEA7054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B80297A6-F479-CD64-A22B-C300E1434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55DAD48E-77C1-C378-0C86-E600C1D70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ED165709-405A-501A-4914-FEF72DFD1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6A498C01-5D5F-DE9B-B9D1-B6661DBA1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174A99FF-93DA-1B78-57B1-54CE1898D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259565FF-5AB9-C05F-63BA-F9D4F7598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36FCF661-74CC-1159-CEE2-1C0B867D7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FA18D81C-5AF2-3F51-F8D7-0E2BE8AED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EFFC1444-0765-FDF6-A808-32D8432A9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2327D303-75AE-70D5-5CEE-817D960E4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C3EA2E49-DA43-D662-B7EA-F567486F9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5E0FB934-0979-8FBA-C2E5-31B9C969F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опче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DA6092D0-3F46-326E-8787-7A4284BB3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144" y="5422392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315B29-6B6E-23B0-A99B-1BD8DAB43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4153" y="2059828"/>
            <a:ext cx="1595343" cy="1595343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FC804FE1-8B1C-6B10-A654-A248D55A2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354C6540-F3B7-A535-16A5-28BE3F009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7500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A57B0-1CF5-9866-AE7B-03669F654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327B7B9-51A5-2CF2-6575-EDA8F6B5F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31E7ADE-A7DD-0DBC-CB53-0A2B99561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38402E55-DACA-797D-3026-382D1F862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7F668189-BE2C-76DB-64C2-06BBFA2B8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CE244766-9B83-3350-B308-BDA0B395B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CCD41E2C-BCAD-9837-E365-9844A37A1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20196C94-0BE7-AD85-EE90-CE5BA9490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CB232AEA-446F-05B8-E469-0C010B9A6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2C2D0C09-B4E0-5341-2973-42B16D52B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D92BB71F-6779-1775-0B9B-906589A37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963B2ECA-ACD9-1D83-423C-C98E26DBF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F25CE83A-1A70-A4F9-5944-8477A4C77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5AD8225E-0E9F-4D2E-1FAC-9EA957D4D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FD100136-099D-6E27-43D9-F1660711D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BBCFAF01-9D34-5C8C-C2B7-A0DDD18D2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E1C8503E-9220-8D36-B312-479B4E7A6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056D7AAC-AC6B-1A43-C675-B3681F0E8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5BE92850-ECE4-4316-AE2C-53FAFEC3C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93929AA9-6886-B848-11F6-D66CB2D8E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9014E079-48AF-A94F-9B88-FD53BEADE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111E76DE-C14D-EB2F-A953-726258D31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>
                <a:cs typeface="Arial" panose="020B0604020202020204" pitchFamily="34" charset="0"/>
              </a:rPr>
              <a:t>Т</a:t>
            </a:r>
            <a:r>
              <a:rPr lang="bg-BG" altLang="es-ES" sz="4800" dirty="0">
                <a:cs typeface="Arial" panose="020B0604020202020204" pitchFamily="34" charset="0"/>
              </a:rPr>
              <a:t>опче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FF2F88D-C61E-2807-7AF9-F53667D44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153" y="2059828"/>
            <a:ext cx="1595343" cy="1595343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88F9937-C28F-5DED-1652-DBAA5704E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B287BA2A-27EA-0264-7300-E004E3432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469F4F0D-68DB-F3DF-8711-8F14A7248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1363B96E-08DA-3CDE-873B-6E1F0793E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649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52760-E91F-683A-DA0C-F5193ED7C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03577D6-2B54-D9C4-2F44-B8920E592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E008E15-3E0B-B70A-2AE1-86053E39F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24B202B4-A0E1-322F-355D-CDE302B51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3AA1A612-0470-4AC8-486D-41DF45B80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0933A011-A9CF-95EE-C6EF-E1893CA06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1AA4902B-3DA2-2B0E-37EA-E6E5FCF94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D94616EB-FA46-68D0-15CF-3C5973090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C05742AE-4BCB-14F9-788C-E417A3F21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DD035CC7-3CF9-D39D-A3EC-D25B72409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DE017513-68D4-E015-4540-BF5DA0768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6CC4E297-FC1A-FA91-1FE6-5A4532B3C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F018C55C-5484-EDF1-1012-B153EBC02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1801A63D-A224-F071-D4D2-EEC8736DA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D5AFB46E-71AE-5551-8652-D702576A1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B22C498D-DC2F-ECEC-249F-A75479997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6025A000-28C1-FB79-8C27-8BAD30BE5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CD27616A-FC3B-EAE7-5192-9FEE07F7A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0400FF2D-FFEA-F160-80BD-A22EEEB13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EFDF6F73-0A89-55AC-3CDA-7A655BA33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00497327-4637-4B9E-B1EF-F8F8C5B1A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621222D2-D8F5-CC3F-7E14-8B7B150CD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51068DD5-EBD8-2BF5-053D-4CD8B120D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…</a:t>
            </a:r>
            <a:r>
              <a:rPr lang="es-ES" altLang="es-ES" sz="4800" dirty="0">
                <a:cs typeface="Arial" panose="020B0604020202020204" pitchFamily="34" charset="0"/>
              </a:rPr>
              <a:t>ъ</a:t>
            </a:r>
            <a:r>
              <a:rPr lang="bg-BG" altLang="es-ES" sz="4800" dirty="0">
                <a:cs typeface="Arial" panose="020B0604020202020204" pitchFamily="34" charset="0"/>
              </a:rPr>
              <a:t>ща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3882F8BF-6C01-3C10-3012-C48D9731F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C87DF0-644C-318F-4F5F-6F7485661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742" y="1974838"/>
            <a:ext cx="1600466" cy="1600466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283A27E1-35DB-3B08-C686-C3ED41B09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B58BAD88-345B-D3A4-4FB8-9A50BA6CA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8978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7204A-AD45-9984-4106-FFD27DD3C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61AECF3-00B3-1A59-218A-A5E3F48CE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A2DBBFE-98AB-E97E-296A-A604840B5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02847C38-C40A-B438-2355-596C3C10E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B355DEBA-CEFB-B4EE-8896-E0A273437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D35A7FA7-D8D0-D1BE-832B-247B53B5D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B1BBC0A5-F4EC-D342-5EC3-43C83BF2E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2A681E4B-78D6-6E52-89C1-A0F9BA962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DFE58758-631B-9477-CEB9-C9EE028F7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E0C395FF-C3CB-CFC0-7F35-C1AA8BDC4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8333FFF9-A2EE-64B2-EA8C-69604A355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A4CA3F01-F354-9E59-AF3A-085A1B67D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699447ED-52B9-D25C-5EBF-71B7940BA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E4675835-EA35-7F20-55DC-441E03B86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E3F66E2B-B42C-88D2-230D-E99CADB65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F8FC7D47-4DC0-4440-502D-38DD62A5C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F354D960-52B6-4015-659D-A4ACB0E21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21581DC3-893B-AE71-83A6-0B9050E03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BB879C44-7E64-3CAA-480E-767CF4835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B0417E28-CC06-B297-212D-7C8E3166D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5A2642F2-224B-4ADB-392E-C4B0D9DB5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1180E475-0399-2421-15D6-EF840DAB2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 err="1">
                <a:cs typeface="Arial" panose="020B0604020202020204" pitchFamily="34" charset="0"/>
              </a:rPr>
              <a:t>Къ</a:t>
            </a:r>
            <a:r>
              <a:rPr lang="bg-BG" altLang="es-ES" sz="4800" dirty="0">
                <a:cs typeface="Arial" panose="020B0604020202020204" pitchFamily="34" charset="0"/>
              </a:rPr>
              <a:t>ща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0D7577-1E5A-0172-5FF4-005A76AC2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742" y="1974838"/>
            <a:ext cx="1600466" cy="1600466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8F2358C-923C-C7C1-3E71-593563CB0F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9500EEEC-FE82-7EC7-C668-294F3EA51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E509EB64-80E8-BC59-C415-F2DE60D0F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DD4384D3-6A6B-A8BD-E48B-637F95D8D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8182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0739C-E225-767E-0DA2-415953B21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797B27B6-E786-0117-6648-481DB8BFA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3319F17-0B26-30F5-1F30-A6AA61B9B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8C8BC08F-DD60-30B7-13D3-037709454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DA5D84D1-232D-2306-10AD-9ED80A1A6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F73DA1F6-DE17-1F9C-F1C1-5D1F1021D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5C8FA791-280B-36CF-AB8F-93B531EFF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62122DF5-5371-9467-C204-2514ED34E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23FEC6FD-8757-A828-329F-F26562BB3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05951A09-9ED4-BD77-101E-A2395E479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E0E33DFB-0F12-691D-37DF-BED2B1894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DE69DC3F-8060-BAED-917D-A0A5D15A6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52D050D8-631F-098F-D780-65F6175E3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52636C0C-61B6-65BE-B417-FAE2594E1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C71F109B-17E7-831E-D7FE-10EF34BBA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1614ECA1-E582-8C98-3A9B-123B0F7B2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DD89C643-E2DD-C36C-D8A8-0BEB6C1E4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B6DDCE4E-DEF4-86F7-3B56-5014F4D7E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06BF1701-461F-182F-2FAE-8C0E81D07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496A5186-2875-1B24-44AA-A0C47D8D8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12E4756-CD76-F561-1C59-B06E0A3E3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90651294-CCC9-A73B-F0C1-40B97C595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C838DE06-6834-11D7-7DCE-4900E4CE4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Пис</a:t>
            </a:r>
            <a:r>
              <a:rPr lang="es-ES" altLang="es-ES" sz="4800" dirty="0">
                <a:cs typeface="Arial" panose="020B0604020202020204" pitchFamily="34" charset="0"/>
              </a:rPr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3DDE85A0-A306-9B26-231A-CE045780F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53075E9-53F1-2585-4B0A-D8015A1CB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987" y="2089837"/>
            <a:ext cx="1796363" cy="1796363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FDA7EE50-F831-34C8-DEE1-13447FA91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4CE2729A-28EC-9961-1E52-1A8346ADF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2040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17461-3708-3F58-1AC6-DBCFFA377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8154438-2C98-068D-FDF3-C1D86A2C7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EFDE776-F18E-A1F1-A446-35B147E14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97E7F5DE-8234-95B4-C306-3147B4594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76CE2E51-D3F8-E07F-12BF-570370513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A591BC28-0C76-D139-6240-C64E7FAA9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8A537169-CD88-B7E6-DE2C-C13452D57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00CDF259-235D-43CB-7D71-7DAE0D140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E112B84C-9B5B-7691-A2E7-760C26C67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DF22857B-F1F7-8424-8834-623EF6152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50BD572D-6E45-53CA-FDC5-E572AE3E2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2F34052D-BD2D-C4F2-4878-B675E64B9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346F2E92-E514-1441-4CBA-A673252FB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76DEF503-35C6-9951-A012-9DDB9658F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85333BDD-8CD4-F1C5-8CD5-884781BE9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33D700E7-F99E-3C2C-869F-1F5207EED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9A1E8C48-2F02-56E3-88D9-D28FB91DB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A60DB875-3762-2D6C-3733-7751F1263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7024B6F2-8E88-42C6-41FD-061B6EF31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125E7578-7A4B-7D51-E747-1FCA0D1F0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944AE5E3-3FD6-52A4-D491-861A52D2F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3A0D004E-0E19-88A3-8F7B-B3438AA9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Пис</a:t>
            </a:r>
            <a:r>
              <a:rPr lang="es-ES" altLang="es-ES" sz="4800" dirty="0">
                <a:cs typeface="Arial" panose="020B0604020202020204" pitchFamily="34" charset="0"/>
              </a:rPr>
              <a:t>к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D86F35C-9B1C-C6EE-3DC1-51C2EE968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987" y="2089837"/>
            <a:ext cx="1796363" cy="1796363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5ABAA59-7A92-D53C-6B3F-5E5E1E6BB1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4A6E2B96-F30E-E926-08DA-2A282DE8D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A0ADAFB9-1D9E-CD50-9E72-FC0199B77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20535167-99E0-E22F-41A1-EEFAAA6D4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1042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A05DC-40AA-C815-38EE-950F213CE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539E06C-F1F8-7781-8D69-1DCD4F3DA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7D9F8A06-12D5-EB63-25E5-D57F648B9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D75A45C4-C841-AC62-62B0-0BB911C78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8F1F3E44-3F24-8AE8-80EC-EA2F4D209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2B9D5972-9B99-9EE3-2159-EBA534A6A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6D3DD311-DACB-59B4-CB46-68D308677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C38D084C-74F1-8A24-DEAA-AF6F5201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5ACBC042-9CD5-2BE0-3E70-94CB93800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38D9186B-B123-FF48-897F-649F30DE5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512F9A3D-59C7-D0F3-8716-9F0FA800D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C6D11951-017D-8CBD-FD39-1AC092EF7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EC16E521-C321-D82F-479F-42A68A137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9A526E24-E203-EA3B-C25B-A84AC0D94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1A9A2BB4-5179-70BD-E861-B4AFFD2FF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4A940650-E265-3F6C-6175-263D02793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863EB1CD-33C5-F7DB-29C7-1CBCF32D6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2064FAD6-D03A-0242-3761-C52FC7B35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BB98D3D3-F21D-ECD4-50F0-DC52AFBB2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D62412F0-F76A-BAF2-DBB7-303712BF9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978DB188-B4BA-089E-4AEE-437C4D480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F3B8F4E9-6846-81EE-4686-9B3249F02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09ACCAFD-239E-9E3C-43DB-136A301C3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С</a:t>
            </a:r>
            <a:r>
              <a:rPr lang="es-ES" altLang="es-ES" sz="4800" dirty="0">
                <a:cs typeface="Arial" panose="020B0604020202020204" pitchFamily="34" charset="0"/>
              </a:rPr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ъпи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70679244-0B0E-544E-33E6-BDB2DFA63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6337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FB1D92A-6D57-AB0D-BF59-7269E75E8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522" y="2000076"/>
            <a:ext cx="1875028" cy="1886124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539A8585-5C26-261C-D90F-63C397085F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1F78DFE6-8B3C-D8B3-5F14-BBB201FE0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9538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D6CFF-5D8A-888B-2338-2E16D9A5E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6FE9DD8-B70E-9391-B2D8-1185325D8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0EF8F53-E9E6-FA95-F8D4-96DFB2DF9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9D54FC4F-46DD-6634-F421-A4AD2C7A2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0A527788-324C-5896-3D3D-EB03D152B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7526B215-C4B0-C61F-BB79-09C932153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1FC37429-74AC-61B7-9D88-10728E64E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C659480C-690F-4146-F053-A8ACD5700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82BD30A3-53B6-0974-D076-F3E8C1FD6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1AEC2FAF-E2B6-2562-6640-1CC1AE087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204776DE-E135-328B-E7EF-AC5923FE8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D64A608C-F77F-6524-0F6C-901381F05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7B748E7D-8EA2-89F2-A7F1-DE25AF959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FE04408F-A5A5-1159-9EA8-1E74BB4F4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5F34D657-E654-9291-F355-B45663B2E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5AC83767-90F8-EF3C-F744-2BA872D56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4D9EE3DF-8437-C79D-3777-60F475213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7401FCE7-A5F1-E871-9CFD-A4E985450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0652DC5E-1B2B-BDA0-1751-0CCBC21EE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669FF900-2A45-3E40-C58E-E7480BE98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CE7B878B-37F8-616F-9230-8AB4043B1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ACB324FD-01BE-B7BD-7544-C43931241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С</a:t>
            </a:r>
            <a:r>
              <a:rPr lang="es-ES" altLang="es-ES" sz="4800" dirty="0">
                <a:cs typeface="Arial" panose="020B0604020202020204" pitchFamily="34" charset="0"/>
              </a:rPr>
              <a:t>т</a:t>
            </a:r>
            <a:r>
              <a:rPr lang="bg-BG" altLang="es-ES" sz="4800" dirty="0">
                <a:cs typeface="Arial" panose="020B0604020202020204" pitchFamily="34" charset="0"/>
              </a:rPr>
              <a:t>ъпи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C40E85-4B13-DD64-D7C3-13253E0C7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522" y="2000076"/>
            <a:ext cx="1875028" cy="1886124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0AC8B83-2932-B7F5-6FF7-6C78C2433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EC0D57A5-8C77-5AD0-3EF8-C57540647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5201D2C6-8A3D-DDA7-A0B2-5CFF072E5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F7D0F3CE-1145-74F8-FE4C-51B819B67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8321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464C4-255E-4456-B80B-1F7AABE43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53C5CA7-3EDB-2236-600B-FE9580880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08C71D5-404E-0629-DD0F-0E19FE5D4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9FE0988D-447E-BD30-8698-388285ED1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B674CFB6-CA17-7DC8-3055-B46C17285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BBA003C1-BE1A-7BC4-86CC-DDC7EC43B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5550CFD7-BF35-C9CC-FCAA-E4C8A3887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FF37E418-EBB3-AA9E-F360-6F5B8C5F4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D6BC7C99-E23E-44DA-7EBA-A2EF45FA8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A4EE049D-315F-5DC6-9FA3-71EA2E078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23456046-A2E4-BBAE-0FAF-0A47BD1DC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D4065FCD-3419-3B64-1DA5-5A9D5FFA4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965E31B3-C889-1C41-C7C5-911CD26EE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750825F6-A559-7917-4C40-3C6D37348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1B8A624C-BA31-22C2-1EF0-A80A3248A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8398D193-2192-4AD3-8D16-DF9EC890F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349962FC-DE69-CF7C-95FC-A6EBF74F0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86012B46-ED9C-3F67-9876-F08E81A14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341BD2CA-AF58-29A6-8E50-BAA95A000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00F66944-89F7-D53B-2B4F-40CCCD119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9C21513-4F4A-DB44-FF5C-227FD02AB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3571F633-8BA4-A83E-A6FD-77800E2FB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7EB69D88-1362-2DE3-7670-DEF4C14E9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Лис</a:t>
            </a:r>
            <a:r>
              <a:rPr lang="es-ES" altLang="es-ES" sz="4800" dirty="0">
                <a:cs typeface="Arial" panose="020B0604020202020204" pitchFamily="34" charset="0"/>
              </a:rPr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68C01BB8-18E0-FF6A-890C-0B1916470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424E69-E06D-821C-59B9-006CEC750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75" y="2109177"/>
            <a:ext cx="1701200" cy="1713015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431ABA12-8780-2507-CBC1-53027DD6F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39DC2DE0-3C12-DC82-D547-EEFE6ECE4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652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C435E-C177-63D9-DC56-C41CDB2B9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0925274-6E89-2DCE-2B8C-D6F043960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37BD58A-D056-4980-BAF1-FA0A7A901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BB70F113-D3B4-65E9-69E6-7ECAB996E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BB485189-4CD7-68CA-DB70-D37C48D56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D80CB4AE-1FB3-1663-CCAF-DCF76864C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7B00E657-D991-184E-169B-AF5245B61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619ED2D4-E320-04C3-786A-F494F8DB8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4C8C5EF4-3C3F-9E43-F0D1-5AE1CFF13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D2040F7E-EAA8-0345-67F0-7743931F8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C6A46449-EFA4-46AA-7D2B-0CCE6EE5C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2AAB6A60-6339-DB30-5A0E-E905DFAD7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C302B21C-C6DC-0F34-8DF6-961B955C3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5D31753E-7886-A2F2-BAEE-C0621C3B6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EC08FAAE-DD50-7877-9EF3-90FEC429C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C79E0FFF-1B48-ECCB-3DA9-E4181A4C7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07D87A44-CD1B-BBB9-6257-4343CCF49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062CA90E-AA13-325C-0C05-7984A9A50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C503C2A7-B251-BC2A-1031-5849ADA73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67439188-E41E-2533-6353-5B41B2549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833C180C-DE23-DC2D-E5EE-BDAC287F2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E714FCE3-201A-A6B0-BE24-5E74C71FC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Лис</a:t>
            </a:r>
            <a:r>
              <a:rPr lang="es-ES" altLang="es-ES" sz="4800" dirty="0">
                <a:cs typeface="Arial" panose="020B0604020202020204" pitchFamily="34" charset="0"/>
              </a:rPr>
              <a:t>к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C18606C-2335-A86F-86E7-3B6C859F1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1575" y="2109177"/>
            <a:ext cx="1701200" cy="1713015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2113ADA-A066-06D0-DB5E-9F043BA895F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7618B5BB-FC0A-4BFF-7E51-41710A2F4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A4F169C4-B65F-CEBD-3EF0-A2DCE210C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3BD386AA-D395-01B2-3B52-32FE05936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1529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96AFD-7FA8-96F4-CA6B-C604C53A2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E0A1CD2-09C1-76E9-1C08-212A1142F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8C00019-4CED-B4E1-4E7C-703573FCB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9D3D5B13-CFEA-69EF-C5C6-EBD32618F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E3E8B407-A37E-84B9-06F7-3E11C25D2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2DDB11FD-093E-42E2-B2AF-938978C7C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F493D96B-D07A-11B1-D117-40A1FF217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6DA9EE64-6CE3-B080-8E82-005107DAC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36D59725-9DBC-5D57-E33C-1D885DB5B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62AA5272-A17C-50A0-EAF4-21009D8E6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89B81262-03EE-61BB-572C-8C623E78B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853AD9A3-D394-3348-174E-AA72BB130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088085E3-0DDE-5CEA-B3B2-754C19322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0820D634-D8C8-69DD-271B-2D578B3CD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17421809-FD5A-C6DE-B6C5-634F5C5E8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45E73B9C-C960-5398-A9A9-343F22091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A53F39CC-F67E-5A87-789D-16FBF07EE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25B8BAA5-92F2-8F0C-CBD4-8AA9A70F8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9BD295CE-6589-EA48-CB8E-A4ACE46B4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F3851823-D257-3CB3-DCE4-76881D406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BE6D32E7-EB5D-A212-3F67-41A560263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EFF8DB1A-8CB7-026F-CFAF-6AA5B0357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E76CEA2E-1698-A0D5-3220-2FFDCBC93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Ле</a:t>
            </a:r>
            <a:r>
              <a:rPr lang="es-ES" altLang="es-ES" sz="4800" dirty="0">
                <a:cs typeface="Arial" panose="020B0604020202020204" pitchFamily="34" charset="0"/>
              </a:rPr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и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D7781693-024C-86A9-9D3B-3C243BD1B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7640" y="5380038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1C23464-36E7-54EB-39F1-CACEC4B5C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777" y="1851134"/>
            <a:ext cx="2069973" cy="2081103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F80221AD-15E1-BB8F-915C-AE61F2AF5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E1D3AA46-6DCE-9A0E-450A-F0DB77577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6716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02073-9852-A75B-0699-DCE9C4177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141F7BB-AA11-28D3-D4E0-4F310D2F6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C79E1CD-61C6-65D7-EC21-0D3829C9B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32DB3E7D-7E6F-1667-D391-0DF93299F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B0593DC9-58B5-9EA0-CD60-BEE371870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7A2A84A7-9445-754D-AD21-BA3273CFF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6B2275DC-58D8-C8EB-E5DC-C8831C2D4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0378D3D4-27AD-0738-66A6-A933D3912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8750F4AE-E968-38F4-19C5-67E520290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83F34BEA-130E-4225-2485-4513F54E3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5AC30F8E-0284-C2AF-054C-8D313E24E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D6592C34-ABD0-C435-59DD-ABB0187DB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3D4FD138-AC64-7D66-A2BC-A9A8A4C38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1EFD355B-0704-D0C8-64B6-8F9BAD978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06445484-54F5-A6E7-D9D8-0EA079036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F89EBA2F-F4D6-9604-BD61-43E79690E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A8BE2077-4B1C-BCE6-0F50-5C9EB4122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28999621-92D4-B15F-DE41-0C19DAA97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90F66876-CD2D-6708-9BB2-F0477F3A9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542C77B4-6A76-35BD-2AB5-8287766AA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B5A90BA2-BD51-9575-9117-393B7119B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D38F1373-AEB9-1F58-421F-7B2841B0F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Ле</a:t>
            </a:r>
            <a:r>
              <a:rPr lang="es-ES" altLang="es-ES" sz="4800" dirty="0">
                <a:cs typeface="Arial" panose="020B0604020202020204" pitchFamily="34" charset="0"/>
              </a:rPr>
              <a:t>т</a:t>
            </a:r>
            <a:r>
              <a:rPr lang="bg-BG" altLang="es-ES" sz="4800">
                <a:cs typeface="Arial" panose="020B0604020202020204" pitchFamily="34" charset="0"/>
              </a:rPr>
              <a:t>и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DCFDFCB-0A4B-D13F-BC46-24ED5FCE4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777" y="1851134"/>
            <a:ext cx="2069973" cy="2081103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90494CA-FC5F-269D-859E-6092C919A1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EEE300CC-E3C6-244F-A5B7-B1D9F4864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06E3E4A8-DEC2-F0FE-5C4C-78D935195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54019336-E54B-189B-F8AA-4BAD53573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9535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331AD-2B76-2D48-E233-E7D021D72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A8B600D-7B39-3396-9A91-0F2215144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77FFA284-66DF-5F89-0ECD-A62FB6FEA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23C494B2-B110-17CB-0514-976954573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A7897B96-BBF1-8E49-4CA1-22CB6C624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8385750A-27F7-2F07-07B9-DF214AC7E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A86EC585-33F8-8770-9278-9522C67D2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30DE2B6E-9744-A2EB-BEFF-CD24C1D55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D4E3AF42-D5AF-FBDB-2FD7-3F220D0EF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6DCDA027-EB3A-C312-5DD5-413BC6536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B8AFAD48-E725-7BE8-DD5C-5B40D00BB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14384BAE-501D-7512-7828-F51EDD248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263087BA-922E-A643-D828-492ECF1D1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707E2D4C-DB41-58E2-E339-E831EC5F8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83C6FE92-3F51-AC7A-687C-F86BC4780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4B6B0A93-3410-FAB0-A884-187DF7E59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1D810C32-6A6F-93B8-8F84-159C1D308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6834D135-846D-B83B-B7ED-C2ED5C512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C273740E-CBBC-D228-DB31-7C3496C76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38184E11-7FFE-9929-49C4-596A166D6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D6BB3D17-FB76-AA63-67B7-DA917D376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0A6952B1-9291-A339-73A5-FC097055F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79D54227-79A6-EE37-8BCB-C1F733CD4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Ще</a:t>
            </a:r>
            <a:r>
              <a:rPr lang="es-ES" altLang="es-ES" sz="4800" dirty="0">
                <a:cs typeface="Arial" panose="020B0604020202020204" pitchFamily="34" charset="0"/>
              </a:rPr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и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38EB6247-1486-223C-B58A-86D3BC155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31AE209-8E0E-8CF2-8EC6-E2A5C9593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893" y="1936326"/>
            <a:ext cx="1933788" cy="1933788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53EF7AC6-6AE8-BFAC-DD7B-4FF69ED84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107D9ED6-C1A7-A7D6-F126-F5C636322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8005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E5DCD-3619-5DCD-5DE5-BEE69E2BD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2F3D232-5414-8FFB-F806-10B996A18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492370D-8E66-F59B-33B4-7A90A9644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4401B03F-CDE4-29B3-61A8-AF432E4B3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223ADFFC-B9F6-8D27-4B42-3527A4C8B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BE54E09F-7FA2-D1AE-2C36-6C5BF5D16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3F360739-13A2-9DEE-25A6-2B6D5E334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99117415-5CDF-678C-21BA-7A1DA0791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D10CAB1A-AE4B-F181-B00E-4E02B5172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8DFE05B0-CB6E-030F-7F72-9AE3DD842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A50A2704-1C4D-C214-FA15-F19528A3F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9A7F22EE-442A-1155-FCFD-A0D216193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B96FBA25-6FFA-8454-415B-8E0F4769D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D5940F7E-782B-72FE-5319-8170E8065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613FE560-895C-0658-0635-9684FFF18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DC28F864-BB6E-6504-B112-74BFAD7A7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8D7D9EDD-E8BE-B437-231F-F458DE172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62A43E49-416B-0B9B-A29B-7D5DD9582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8B71C32E-4BC9-4893-F20C-1D3B4CAB9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6BF3EB13-BAA5-1AAF-B7EE-2729D119C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5DC2D561-2335-5858-2469-F6E638DFA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3E6283CB-DEF1-DDD9-3B89-710E8DC0B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Ще</a:t>
            </a:r>
            <a:r>
              <a:rPr lang="es-ES" altLang="es-ES" sz="4800" dirty="0">
                <a:cs typeface="Arial" panose="020B0604020202020204" pitchFamily="34" charset="0"/>
              </a:rPr>
              <a:t>к</a:t>
            </a:r>
            <a:r>
              <a:rPr lang="bg-BG" altLang="es-ES" sz="4800" dirty="0">
                <a:cs typeface="Arial" panose="020B0604020202020204" pitchFamily="34" charset="0"/>
              </a:rPr>
              <a:t>и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933ADB4-A3BA-196D-5412-888A54A56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893" y="1936326"/>
            <a:ext cx="1933788" cy="1933788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934729B-2161-300F-105E-390930D5DA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395053A0-12A4-6FAD-88CA-233DCB372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4339FF3B-CE77-5AB7-F609-2CDEAB214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0" name="Rectangle 20">
            <a:extLst>
              <a:ext uri="{FF2B5EF4-FFF2-40B4-BE49-F238E27FC236}">
                <a16:creationId xmlns:a16="http://schemas.microsoft.com/office/drawing/2014/main" id="{A9DCEF5F-9DF6-9265-BE29-D92F5229E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1669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FA62A-43FA-0107-DBF8-356E680E5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EABDFCF3-27FB-7ED3-45EB-7BA3DBC6C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CC487D44-8AD1-A3A6-792C-E58DD87E6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41681503-A550-4F2F-3A91-357B0FF0E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106AC866-3653-35AD-4231-4D04D82DA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EF6D831D-5602-F782-A282-689225B97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712125C6-DE03-B1BD-8984-1D98DE634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DDF3E6D9-F114-728D-B0DC-E55160120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FC26BDB6-9B3F-9F37-04F4-A44E2B48A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D5C2E833-7ECE-F2C6-F54D-4B2F2F25D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EA8D354B-189B-7172-F0B1-3079C101C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5A3FD82C-AE6A-7F9D-866F-77BFD8191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07D5E740-748A-1980-D401-83BF2D481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0C440030-699B-AA88-C030-0C27F2C3A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C1FC6F1F-0DBA-AE6B-A7C0-E901BD3AF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65A2AD71-1CAE-F71D-93F3-700399446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E4E28E4E-7005-DAEB-F46C-1BD0A9231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7AFC4F86-C0A0-EAB7-5498-009D0ED5B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A5E108AB-3930-0303-DBCB-51CAA4608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2715B6CC-9B94-600D-9465-3686077A3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A78EEEFD-3B62-31B5-2F5D-0EB93DB9C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D3887B43-018B-FAE9-D614-97CA161B6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32A4D04D-BDA5-3513-87C8-C5D88BC8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Пе</a:t>
            </a:r>
            <a:r>
              <a:rPr lang="es-ES" altLang="es-ES" sz="4800" dirty="0"/>
              <a:t>…</a:t>
            </a:r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0A07055F-5AA4-2860-51A3-3FEB7B986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6900" y="5372989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F5B7B1-D35D-6A4B-04D9-9E61D3071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3021" y="2066327"/>
            <a:ext cx="1390008" cy="1670449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57B92AA3-6FFB-8CCD-DCB3-B02831F0D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F595DE53-CC5B-A768-21B9-16B792348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1185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DB17E-301A-36EE-F48D-37210A171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3B296D5-52E9-D0D7-06C3-D094E475B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6F88B5A-8515-35B5-44EC-2B68DCC40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B11B2C4B-2619-2142-7C56-C3919BA94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3F34C74F-1D8E-5A1B-4BDE-D3E2EDA82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4B7023C2-BD8E-E1AE-A74E-E72F0D336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8A5D1AE8-392A-2420-5FD6-D17764680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64DC327F-C2F9-E0C2-D63B-A99B05B06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DF6E5C2A-EBB5-58B0-4F4C-8E38FFBA3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6833DBB8-D72A-D6E4-9B0D-0A23A2802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17420F29-25F6-A0A0-D027-DA109B9D7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0B033816-35FD-CC49-724F-FE04BB365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0C3F1A92-DB89-30CD-F91D-66C394637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6665299A-EF75-6B1A-C259-20ACC3BAA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0595C2ED-3EAC-965C-4200-E4F33EDD9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C90FA056-4C67-F443-B7E7-6986DAFE7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4C681997-8324-5286-9185-667CF2560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42D53A8A-CD06-DD8E-5674-21CB2BBE7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74DE7B4C-E61B-C9D7-0149-311C0FD29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2A1E8125-6024-9B7E-399E-351568FDD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DDF17739-61F6-548E-1B96-8BCEC1D3B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15C5C20D-3B5C-3983-BC5A-B7E00B9CD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Пе</a:t>
            </a:r>
            <a:r>
              <a:rPr lang="es-ES" altLang="es-ES" sz="4800" dirty="0">
                <a:cs typeface="Arial" panose="020B0604020202020204" pitchFamily="34" charset="0"/>
              </a:rPr>
              <a:t>т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E339BCB-D32A-40BB-5E49-3E346F18E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021" y="2066327"/>
            <a:ext cx="1390008" cy="1670449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11464B3-56A5-C38A-50F4-CD997C0AD3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25D3C1C7-9A6B-99E7-B1A7-E76992896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29FC6301-7F54-B5A6-ED65-DC7C36A15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71A8F611-DC1B-A9E3-20BD-1F06C8684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8271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A53FB-16DA-A093-4F2A-BE4685015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74445049-C81D-7D65-DBEA-3E344C153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8F82F96-4CAE-F2AE-30F5-E1EFC69887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0C1B163E-0F5A-52DC-A274-83D53A28D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7F140C09-1987-E56E-3BFB-76EF48575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4D72340D-171B-44E8-BD25-18164F634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6092E2D1-4CF1-FA36-2B52-048925D6C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19FB589B-EF44-AEA5-33B2-B79A739A5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C7D29CB0-7686-65E3-4257-A639D9454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07EE50B1-763A-7E4B-10AC-AB2DC7D8A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84039D2A-925A-12DF-E7A1-D4E7A2C7F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CF07EBE9-71B9-A1B3-F466-308386151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53DC891A-D748-92FE-7BE4-3789F79F6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9B7B6F90-1564-28DA-58DB-9C8740265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0EA6D8D5-9EAE-77AC-76C9-94B45C47D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E75F43B2-B159-0EA1-207F-E39B5E52F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B952379E-E0E8-A11A-1A8F-45D6E5780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B99A5F4D-B7A3-0CB5-28CA-6423896A2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72D1EEAC-CC75-D2D2-9702-D92D43738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62872316-9874-EAA2-A7C7-A15BB5685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CDEE9792-017D-E079-1798-417795228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83AB09DB-D463-0E96-A485-9FBBB9FC5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9AEEE1DE-565F-8A32-7099-5BC6273FA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Ма</a:t>
            </a:r>
            <a:r>
              <a:rPr lang="es-ES" altLang="es-ES" sz="4800" dirty="0"/>
              <a:t>…</a:t>
            </a:r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BA8B716D-79F7-5118-BBC3-460DD3565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B2D03C7-57B7-FD0F-FC73-77D135B9E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803" y="2183807"/>
            <a:ext cx="1702393" cy="1702393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3DD97718-2597-1F1F-3BEC-C117583C4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1C245307-2D8D-0371-6C5C-87BBA6738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9234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A5C7B-509A-8323-3F82-EC7CA5AC9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B020F0D-F96F-3BE8-36FD-3CBE7419B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1FDF01C-E9D5-FE56-1BF8-E3B1C51D3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91A35B55-C536-FA9A-0205-124E42480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46A53C7A-C4EC-8CB7-8631-B861F656A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06BABB1A-DA98-AA3A-A74D-56EF524E0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6A8A567D-6676-F301-82B3-28A79BB04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E7C17304-0957-8340-0DB0-DAEAD4E18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C8447647-F035-3DA1-1369-43854C3D9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8F0C4A73-67CD-C2E4-7819-EEA83500E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69EB5823-5412-32DD-A09B-CA5A98ED0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D9343D1A-6F8B-C017-59A0-7DEAB582D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091CAC67-55F4-F841-2B49-586C86E55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FC278F4B-3D9F-B5A9-BE7D-9B8F79623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5016942E-267A-9EDD-9105-CA16B7E5F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AC92941E-7A74-D5AA-AAA4-E1FE152B0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62E2597D-A48F-F00E-57F4-F295B12FF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FDA4D75B-6EEA-BD55-1E56-6F328905E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34FDD62F-0D4B-6A0C-77E7-CE08B655E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14D7184A-F673-CFFC-D162-CD73AE97F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CEB5E403-6DCB-95FA-3518-5FE693F67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11D087C8-4A4C-FA2B-FAD7-69A080C2D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4800" dirty="0">
                <a:cs typeface="Arial" panose="020B0604020202020204" pitchFamily="34" charset="0"/>
              </a:rPr>
              <a:t>Ма</a:t>
            </a:r>
            <a:r>
              <a:rPr lang="es-ES" altLang="es-ES" sz="4800" dirty="0">
                <a:cs typeface="Arial" panose="020B0604020202020204" pitchFamily="34" charset="0"/>
              </a:rPr>
              <a:t>к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D34BDD5-42B6-9A72-F063-2523165CD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803" y="2183807"/>
            <a:ext cx="1702393" cy="1702393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3CB166-EE47-EF46-8876-A8F4D1EB4C49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83CC1EBD-B67D-CBDA-6434-0BD907116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C3EA5E03-D1D3-79C3-414F-493C99726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63091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514505B6-CE66-0487-3CBE-8D47F1EEC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3602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61EA8-C79F-17B5-EC76-E41744ECD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3CC6CC1-6B0C-B1A3-E752-D5730EE57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AB4D635-2368-7895-CEC2-870D9E48D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BECFC10F-F8EA-A15B-16E2-4316A3838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3E42CEB9-1851-C5F9-52F7-F1253808D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0DD6F0CB-B498-5D36-3B02-67ED727BC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D2C8CFFB-3AC1-1F57-DF0F-DA5452DFB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87A4399D-DE56-D679-1292-4462B9943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E79905F1-4940-DABC-F5E2-E4177CADE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FACE2DF4-2596-975E-D242-F5674F564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A561FA47-B925-36E7-931F-DA03F6EDD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E0FA0C51-88FF-DA1D-8CC0-54D9F9012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DA2E93EE-866A-83F5-9990-3762AB9D5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3995C11E-90D3-E1F0-E720-AC5DDF173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2AE9D7B9-5060-A6A7-AE83-3AE5EDE03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7A42756E-D103-FF62-12F9-33F1150DD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86008825-22E2-D876-8E9D-C630D59A5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7A10785E-08A8-DA97-7724-24038D29E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FA8909D4-78AA-2CD3-9958-1F888690B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DDC8315A-F5BA-3FF0-E7EC-5C9DFB963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FBA67300-2A63-7DDD-57AE-31233DBA3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6A7C65A4-0D24-8C7D-67ED-FC7EC3F78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244DFF0B-D72A-C1A1-036A-4FE087D82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…</a:t>
            </a:r>
            <a:r>
              <a:rPr lang="es-ES" altLang="es-ES" sz="4800" dirty="0">
                <a:cs typeface="Arial" panose="020B0604020202020204" pitchFamily="34" charset="0"/>
              </a:rPr>
              <a:t>е</a:t>
            </a:r>
            <a:r>
              <a:rPr lang="bg-BG" altLang="es-ES" sz="4800" dirty="0">
                <a:cs typeface="Arial" panose="020B0604020202020204" pitchFamily="34" charset="0"/>
              </a:rPr>
              <a:t>гли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F220F37E-5961-8551-EFDC-E86E115E8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A2DAFB4-E8BE-AB1C-EF60-32D497975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893" y="1978025"/>
            <a:ext cx="1771650" cy="1771650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BBE85D3C-8E30-28A6-1117-7F49B689FC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C8005FDB-3178-1D20-A7C0-90A4E7220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985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AC581-5CD7-788B-65CD-291275E61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DD90AD1-E478-F9D5-2976-5481CD94C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3FB09FA-56D3-AE14-92A6-FC25A05A3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C8F8E788-6BEA-AB53-ACE7-D510DFE41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C103FB30-1A33-06AF-AC3C-A14C8772C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5BE7E535-2271-0517-A54A-F1540BE85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12B16DB0-C588-512F-F855-FD794D626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126D6ACE-D802-FF1C-5FAC-E3585210D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48A152E7-9759-FC03-A204-F56E49F52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8BB303EC-46E8-C8B8-50E3-899F31C14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E68C5E20-6DE6-1F8A-37CD-8582BAC0E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AFF2DDA3-FDCA-D963-C3DA-B8B7B0FE3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81096282-0306-B7FD-87C2-44012F7ED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A9A47C88-6656-91DD-E797-3D71168E8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ADACA88A-DBB3-27C2-4B44-590612054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9365D6DA-3F45-3E80-84B6-D53B9E57B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6EBBAD4A-340F-0298-CADB-C692BB15F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F9BC8204-2710-D340-80C0-3962C4C17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E64908FB-A5DA-5A86-4B23-B1ECDBFF4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BDAB9E96-707F-E1E7-AA70-741225B7F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93665FBF-4428-A48E-20A5-5397DA521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BF5A6278-2A87-2805-DDB0-8077F9FF5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 err="1">
                <a:cs typeface="Arial" panose="020B0604020202020204" pitchFamily="34" charset="0"/>
              </a:rPr>
              <a:t>Ке</a:t>
            </a:r>
            <a:r>
              <a:rPr lang="bg-BG" altLang="es-ES" sz="4800" dirty="0">
                <a:cs typeface="Arial" panose="020B0604020202020204" pitchFamily="34" charset="0"/>
              </a:rPr>
              <a:t>гли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8D4771-4B97-A89E-8C68-6BFD995F8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893" y="1978025"/>
            <a:ext cx="1771650" cy="1771650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7D885CC-17E7-5E77-EEDB-61401FD79F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559365B7-E9F4-550E-5BC4-B1C9F8628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CD2B28F9-BB58-6D49-464C-3FE736C0A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79538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0" name="Rectangle 20">
            <a:extLst>
              <a:ext uri="{FF2B5EF4-FFF2-40B4-BE49-F238E27FC236}">
                <a16:creationId xmlns:a16="http://schemas.microsoft.com/office/drawing/2014/main" id="{F8B565B4-F833-C67F-A399-2AC6616E6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0240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C6E7E-7A64-7DDA-97CD-1CA75B944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A9F5A4B-87A3-BAAB-7BB3-4658448EF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C8D3142D-8FDA-E6EE-4749-824B06AFF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457B3307-615E-5733-4978-64F98FCA0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F9B71EE0-0819-8E1F-72E5-46705222E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6481780B-419F-D0F3-A557-B3C252677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CF5C3180-9059-DB68-4CCC-7B9C05F9B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54794D01-41F2-13B5-324F-6EFF2CEB7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50E4FE03-6B08-F4CB-FBF4-636501C32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C95BC8FD-29CE-5695-1017-696AC2FD93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C8C25F26-34D7-26E9-E2CF-CD09AE2CF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725DC91B-57F4-61F4-A29D-5FC26E00C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D21E0BDB-3590-950A-00F8-335ADCA63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D0BC29EE-0D80-9596-D81E-8204EE632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7D16F8FF-2D26-512A-DC4A-8201FB6E4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19390F96-05D1-DD0D-5917-427C3898B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2A222E92-0515-F74B-CEC4-32B30BC4B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586079AE-206E-165B-AFA8-077561774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7C44EF76-7C5B-A39A-C597-BF2BCCA5F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36976475-3EE6-3300-E6EB-9953E338B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FF19D5E3-608E-9F1E-8BA5-8FA3F1309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081F7AA7-EAD4-8540-70D8-32802E102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5CBD8CB7-7796-75FF-8BE6-4674AAE5A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>
                <a:cs typeface="Arial" panose="020B0604020202020204" pitchFamily="34" charset="0"/>
              </a:rPr>
              <a:t>М</a:t>
            </a:r>
            <a:r>
              <a:rPr lang="bg-BG" altLang="es-ES" sz="4800" dirty="0">
                <a:cs typeface="Arial" panose="020B0604020202020204" pitchFamily="34" charset="0"/>
              </a:rPr>
              <a:t>еч</a:t>
            </a:r>
            <a:r>
              <a:rPr lang="es-ES" altLang="es-ES" sz="4800" dirty="0">
                <a:cs typeface="Arial" panose="020B0604020202020204" pitchFamily="34" charset="0"/>
              </a:rPr>
              <a:t>…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AB3D65AB-DBCE-2CB0-5105-0497F1675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2245" y="53181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476B52-3899-B3E6-60EB-34D58A97D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255" y="1881578"/>
            <a:ext cx="1853726" cy="1868097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A90ECFBB-9E93-2C8E-CA83-A9F206F37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0A4088B8-8CA1-12D3-3DF8-721D8251E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783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4B374-11EF-37E1-5B6F-74FB4B7DF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BD213CF4-24B4-FA83-4709-E3DDBD8E1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72E359C2-FB92-A1EC-6F34-D0A3AA5E1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11B5E5FF-E22F-90F0-B10B-9FA82848B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F9EC6697-3253-C261-8D6C-94D2ED3EA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38CAAFF0-8444-5F07-E7C8-2B87F5BFA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38709468-6ED1-D028-1868-2FF8C5CEA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40A5C024-B34D-0D83-B8F2-913EE51FF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1F12EE32-0FA1-289B-5548-1CDB56739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9AEEAF19-E08C-2C87-C1CC-AD871D773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E2488369-DC07-0527-452A-3D2A17C7D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0F3C43EF-ACEF-EA16-45E5-21A976A18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C5AD52DC-E7F9-989C-E2C8-EF7A0E1A8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54AEBF12-6ADF-AB01-855B-CE15B7C6E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7AEA795E-7C10-F991-2E5F-6A8CD861A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1DE425E8-3087-6A78-0077-5D9DD492B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1C6ED241-AFF6-E5DE-57B7-B46F91BF0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C631E9BA-583E-E17B-4D0F-C74C5FDBC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B2A19E83-BB51-73E6-E230-3D9E7D9D7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A0B45E9A-65A4-D5F4-3AF6-F6788A59F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2C245BA7-BBFA-D10B-675B-80481931D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1D6D2E41-C493-22DF-4D88-037F17F17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>
                <a:cs typeface="Arial" panose="020B0604020202020204" pitchFamily="34" charset="0"/>
              </a:rPr>
              <a:t>М</a:t>
            </a:r>
            <a:r>
              <a:rPr lang="bg-BG" altLang="es-ES" sz="4800" dirty="0">
                <a:cs typeface="Arial" panose="020B0604020202020204" pitchFamily="34" charset="0"/>
              </a:rPr>
              <a:t>еч</a:t>
            </a:r>
            <a:r>
              <a:rPr lang="es-ES" altLang="es-ES" sz="4800" dirty="0">
                <a:cs typeface="Arial" panose="020B0604020202020204" pitchFamily="34" charset="0"/>
              </a:rPr>
              <a:t>т</a:t>
            </a:r>
            <a:r>
              <a:rPr lang="bg-BG" altLang="es-ES" sz="4800" dirty="0">
                <a:cs typeface="Arial" panose="020B0604020202020204" pitchFamily="34" charset="0"/>
              </a:rPr>
              <a:t>а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DEEB27-6365-3C85-7E9F-135B07700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255" y="1881578"/>
            <a:ext cx="1853726" cy="1868097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572DE0C-058F-CC0F-DCBF-9C9B654E5EC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3F24EB1C-AEA5-0AB1-22CB-58EA13C96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5595E96D-C0A2-68FF-0A5C-77568832D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72235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F4DFA92B-92E5-9A49-480D-B1B8972EB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7775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AE039-988F-4BE3-600E-65FDAE334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2CBDC38-BD5A-AEE0-FF81-3F1889B24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5D6F598-7355-A7BF-B304-3787581D3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3E1C055D-70F6-C3FF-8A82-FB127CD64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DF2FFE60-353B-75DC-429C-4220540F9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FE22795E-5619-CF71-2961-0A8355E89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37DD0132-6CB9-37C3-81A7-2AF926FDC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7D5C9B16-8CFA-EA7F-E552-692405C2D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368A2C5F-6B39-C897-C49C-7AD8B3F04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2C65DBAC-FBA7-9FAD-65FE-F678C008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5A409B60-AB4A-A4C8-7D24-25DB949B4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0CE432B3-F969-E3D4-27AD-B5D6360FB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9D9B0520-93B6-841E-BCF6-DD687FE0C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20DD0A7B-E076-4953-6BF1-D28CB29B6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B2361FB5-ED23-2EEA-6293-BDD6455A5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DC9C4D54-5956-B24C-A8A8-73C800B83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1E4006BE-074E-F67E-831D-788DEE56A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6BD8B276-6078-9451-9369-9D5EFBAF3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D52C52E1-FBF8-850B-FE0E-61D5ED2A1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B00E39DE-FE88-19A9-52AD-F5D0F8A7E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3" name="Text Box 22">
            <a:hlinkClick r:id="" action="ppaction://noaction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A96D123-9CBF-A1D4-C805-C8A810035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94325"/>
            <a:ext cx="3657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K          T     </a:t>
            </a:r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7A1C9B3D-6105-DB22-A206-270B1D589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D6351F0D-B0A9-C306-3C6E-64F6ADC47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/>
              <a:t>…</a:t>
            </a:r>
            <a:r>
              <a:rPr lang="es-ES" altLang="es-ES" sz="4800" dirty="0">
                <a:cs typeface="Arial" panose="020B0604020202020204" pitchFamily="34" charset="0"/>
              </a:rPr>
              <a:t>у</a:t>
            </a:r>
            <a:r>
              <a:rPr lang="bg-BG" altLang="es-ES" sz="4800" dirty="0">
                <a:cs typeface="Arial" panose="020B0604020202020204" pitchFamily="34" charset="0"/>
              </a:rPr>
              <a:t>па</a:t>
            </a:r>
            <a:endParaRPr lang="es-ES" altLang="es-ES" sz="4800" dirty="0"/>
          </a:p>
        </p:txBody>
      </p:sp>
      <p:sp>
        <p:nvSpPr>
          <p:cNvPr id="38936" name="Rectangle 27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E43A9BC6-54A8-1A4D-65B9-AF55382CF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793" y="5394325"/>
            <a:ext cx="838200" cy="8382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132284-5E1C-F698-520B-8F403B95B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659" y="2002698"/>
            <a:ext cx="1883502" cy="1883502"/>
          </a:xfrm>
          <a:prstGeom prst="rect">
            <a:avLst/>
          </a:prstGeom>
        </p:spPr>
      </p:pic>
      <p:sp>
        <p:nvSpPr>
          <p:cNvPr id="3" name="Rectangle 20">
            <a:extLst>
              <a:ext uri="{FF2B5EF4-FFF2-40B4-BE49-F238E27FC236}">
                <a16:creationId xmlns:a16="http://schemas.microsoft.com/office/drawing/2014/main" id="{A19927D2-214C-58C5-67D7-9F0825312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1372235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8F858DB7-F212-A95A-2F26-321476261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8086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0172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9642B-9FB4-0CBE-A462-E8C6D449C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7B3D6F5D-D7E8-B034-FC2D-C449456C0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534400" cy="23622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8A49C49-CFA2-B778-A622-85D9DAA8B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36B6BA32-F9A9-F2F8-C068-1AF27A08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3156622B-374D-F707-D17A-E53387682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136B0475-BB8D-BBAB-56E3-D7F1922F5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E9155981-0AAE-D274-9AB3-573791AD7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3765B55B-2D67-D2BF-0DC6-D22A86B88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0A99EAF7-1615-6E4A-D2C5-D9E9E0B44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2" name="Rectangle 10">
            <a:extLst>
              <a:ext uri="{FF2B5EF4-FFF2-40B4-BE49-F238E27FC236}">
                <a16:creationId xmlns:a16="http://schemas.microsoft.com/office/drawing/2014/main" id="{5243C942-4671-ECB0-6FC3-D11E00315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3" name="Rectangle 11">
            <a:extLst>
              <a:ext uri="{FF2B5EF4-FFF2-40B4-BE49-F238E27FC236}">
                <a16:creationId xmlns:a16="http://schemas.microsoft.com/office/drawing/2014/main" id="{8CDC51BA-F1BE-231A-0F37-F03E1FAFA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4" name="Rectangle 12">
            <a:extLst>
              <a:ext uri="{FF2B5EF4-FFF2-40B4-BE49-F238E27FC236}">
                <a16:creationId xmlns:a16="http://schemas.microsoft.com/office/drawing/2014/main" id="{9A4107E7-621E-4844-695A-F8B7F98C9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CC1C18EB-C741-4F0C-6AD8-734DC5740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6" name="Rectangle 14">
            <a:extLst>
              <a:ext uri="{FF2B5EF4-FFF2-40B4-BE49-F238E27FC236}">
                <a16:creationId xmlns:a16="http://schemas.microsoft.com/office/drawing/2014/main" id="{F552C07E-17C0-B01E-46AC-0C200800E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7" name="Rectangle 15">
            <a:extLst>
              <a:ext uri="{FF2B5EF4-FFF2-40B4-BE49-F238E27FC236}">
                <a16:creationId xmlns:a16="http://schemas.microsoft.com/office/drawing/2014/main" id="{2E789F2F-0C27-EB77-FCE1-71158B6D8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8" name="Rectangle 16">
            <a:extLst>
              <a:ext uri="{FF2B5EF4-FFF2-40B4-BE49-F238E27FC236}">
                <a16:creationId xmlns:a16="http://schemas.microsoft.com/office/drawing/2014/main" id="{165CDD0B-C992-EB0B-1FD5-E512FBAC6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9" name="Rectangle 17">
            <a:extLst>
              <a:ext uri="{FF2B5EF4-FFF2-40B4-BE49-F238E27FC236}">
                <a16:creationId xmlns:a16="http://schemas.microsoft.com/office/drawing/2014/main" id="{4FF84F4C-DC59-3C58-E914-9051D0938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0" name="Rectangle 18">
            <a:extLst>
              <a:ext uri="{FF2B5EF4-FFF2-40B4-BE49-F238E27FC236}">
                <a16:creationId xmlns:a16="http://schemas.microsoft.com/office/drawing/2014/main" id="{5B913A07-847B-0C1B-9962-B47D3EE15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1" name="Rectangle 19">
            <a:extLst>
              <a:ext uri="{FF2B5EF4-FFF2-40B4-BE49-F238E27FC236}">
                <a16:creationId xmlns:a16="http://schemas.microsoft.com/office/drawing/2014/main" id="{CCC6DBD6-69DF-7AFA-5EEA-182C4810F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2" name="Rectangle 20">
            <a:extLst>
              <a:ext uri="{FF2B5EF4-FFF2-40B4-BE49-F238E27FC236}">
                <a16:creationId xmlns:a16="http://schemas.microsoft.com/office/drawing/2014/main" id="{4085643B-0C83-ED6A-B7FE-7F8E00AD2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34" name="Rectangle 23">
            <a:extLst>
              <a:ext uri="{FF2B5EF4-FFF2-40B4-BE49-F238E27FC236}">
                <a16:creationId xmlns:a16="http://schemas.microsoft.com/office/drawing/2014/main" id="{569F2BEF-F422-47E7-AAC0-9AEA6EDC0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8935" name="Text Box 24">
            <a:extLst>
              <a:ext uri="{FF2B5EF4-FFF2-40B4-BE49-F238E27FC236}">
                <a16:creationId xmlns:a16="http://schemas.microsoft.com/office/drawing/2014/main" id="{9B07D483-02D2-D7F9-4530-163F5951B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1350" y="4251325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 dirty="0" err="1">
                <a:cs typeface="Arial" panose="020B0604020202020204" pitchFamily="34" charset="0"/>
              </a:rPr>
              <a:t>Ку</a:t>
            </a:r>
            <a:r>
              <a:rPr lang="bg-BG" altLang="es-ES" sz="4800" dirty="0">
                <a:cs typeface="Arial" panose="020B0604020202020204" pitchFamily="34" charset="0"/>
              </a:rPr>
              <a:t>па</a:t>
            </a:r>
            <a:endParaRPr lang="es-ES" altLang="es-ES" sz="4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FF0EFA2-B63D-FFA6-DD6C-7AA018B37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659" y="2002698"/>
            <a:ext cx="1883502" cy="1883502"/>
          </a:xfrm>
          <a:prstGeom prst="rect">
            <a:avLst/>
          </a:prstGeom>
        </p:spPr>
      </p:pic>
      <p:sp>
        <p:nvSpPr>
          <p:cNvPr id="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2CA5A5-ABA7-3894-7DDA-CDA9E34269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7525" y="592074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" name="Rectangle 20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50D01FF9-535E-74DE-B228-83C9B16C2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565404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30F4970E-CF49-F329-54F9-CBAECAAC7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4658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D1C935A6-D147-8DBD-A213-59FABE838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3716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2259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>
            <a:extLst>
              <a:ext uri="{FF2B5EF4-FFF2-40B4-BE49-F238E27FC236}">
                <a16:creationId xmlns:a16="http://schemas.microsoft.com/office/drawing/2014/main" id="{0ED425B9-559A-66E9-C58E-C51CF3A72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2347F4BB-CACF-94A7-1C6A-398E3FE6D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6804" name="Text Box 8">
            <a:extLst>
              <a:ext uri="{FF2B5EF4-FFF2-40B4-BE49-F238E27FC236}">
                <a16:creationId xmlns:a16="http://schemas.microsoft.com/office/drawing/2014/main" id="{81AD6BE4-3395-D0CB-0724-2F8E9EDE3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011363"/>
            <a:ext cx="6858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dirty="0">
                <a:cs typeface="Arial" panose="020B0604020202020204" pitchFamily="34" charset="0"/>
              </a:rPr>
              <a:t>И</a:t>
            </a:r>
            <a:r>
              <a:rPr lang="bg-BG" altLang="es-ES" dirty="0">
                <a:cs typeface="Arial" panose="020B0604020202020204" pitchFamily="34" charset="0"/>
              </a:rPr>
              <a:t>збери</a:t>
            </a:r>
            <a:r>
              <a:rPr lang="es-ES" altLang="es-ES" dirty="0">
                <a:cs typeface="Arial" panose="020B0604020202020204" pitchFamily="34" charset="0"/>
              </a:rPr>
              <a:t> </a:t>
            </a:r>
            <a:r>
              <a:rPr lang="bg-BG" altLang="es-ES" dirty="0">
                <a:cs typeface="Arial" panose="020B0604020202020204" pitchFamily="34" charset="0"/>
              </a:rPr>
              <a:t>картинката</a:t>
            </a:r>
            <a:r>
              <a:rPr lang="es-ES" altLang="es-ES" dirty="0">
                <a:cs typeface="Arial" panose="020B0604020202020204" pitchFamily="34" charset="0"/>
              </a:rPr>
              <a:t>, </a:t>
            </a:r>
            <a:r>
              <a:rPr lang="bg-BG" altLang="es-ES" dirty="0">
                <a:cs typeface="Arial" panose="020B0604020202020204" pitchFamily="34" charset="0"/>
              </a:rPr>
              <a:t>в</a:t>
            </a:r>
            <a:r>
              <a:rPr lang="es-ES" altLang="es-ES" dirty="0">
                <a:cs typeface="Arial" panose="020B0604020202020204" pitchFamily="34" charset="0"/>
              </a:rPr>
              <a:t> </a:t>
            </a:r>
            <a:r>
              <a:rPr lang="bg-BG" altLang="es-ES" dirty="0">
                <a:cs typeface="Arial" panose="020B0604020202020204" pitchFamily="34" charset="0"/>
              </a:rPr>
              <a:t>която</a:t>
            </a:r>
            <a:r>
              <a:rPr lang="es-ES" altLang="es-ES" dirty="0">
                <a:cs typeface="Arial" panose="020B0604020202020204" pitchFamily="34" charset="0"/>
              </a:rPr>
              <a:t> </a:t>
            </a:r>
            <a:r>
              <a:rPr lang="bg-BG" altLang="es-ES" dirty="0">
                <a:cs typeface="Arial" panose="020B0604020202020204" pitchFamily="34" charset="0"/>
              </a:rPr>
              <a:t>чуваш</a:t>
            </a:r>
            <a:r>
              <a:rPr lang="es-ES" altLang="es-ES" dirty="0"/>
              <a:t>.</a:t>
            </a:r>
          </a:p>
        </p:txBody>
      </p:sp>
      <p:sp>
        <p:nvSpPr>
          <p:cNvPr id="76805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7CC581-D879-44CE-C799-6107E9B342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4050" y="5372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6806" name="Rectangle 20">
            <a:hlinkClick r:id="" action="ppaction://hlinkshowjump?jump=nextslide">
              <a:snd r:embed="rId2" name="arrow.wav"/>
            </a:hlinkClick>
            <a:extLst>
              <a:ext uri="{FF2B5EF4-FFF2-40B4-BE49-F238E27FC236}">
                <a16:creationId xmlns:a16="http://schemas.microsoft.com/office/drawing/2014/main" id="{861E88BA-2A65-8E82-A571-1EAE2966E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700" y="5105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6807" name="Text Box 13">
            <a:extLst>
              <a:ext uri="{FF2B5EF4-FFF2-40B4-BE49-F238E27FC236}">
                <a16:creationId xmlns:a16="http://schemas.microsoft.com/office/drawing/2014/main" id="{5C3E6714-7A0F-F1B5-7893-1912B03B0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914400"/>
            <a:ext cx="3276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bg-BG" altLang="es-ES" dirty="0">
                <a:solidFill>
                  <a:srgbClr val="800000"/>
                </a:solidFill>
                <a:cs typeface="Arial" panose="020B0604020202020204" pitchFamily="34" charset="0"/>
              </a:rPr>
              <a:t>Затруднения</a:t>
            </a:r>
            <a:r>
              <a:rPr lang="es-ES" altLang="es-ES" dirty="0">
                <a:solidFill>
                  <a:srgbClr val="800000"/>
                </a:solidFill>
              </a:rPr>
              <a:t>  </a:t>
            </a:r>
            <a:r>
              <a:rPr lang="bg-BG" altLang="es-ES" dirty="0">
                <a:solidFill>
                  <a:srgbClr val="800000"/>
                </a:solidFill>
                <a:cs typeface="Arial" panose="020B0604020202020204" pitchFamily="34" charset="0"/>
              </a:rPr>
              <a:t>к</a:t>
            </a:r>
            <a:r>
              <a:rPr lang="es-ES" altLang="es-ES" dirty="0">
                <a:solidFill>
                  <a:srgbClr val="800000"/>
                </a:solidFill>
              </a:rPr>
              <a:t>-</a:t>
            </a:r>
            <a:r>
              <a:rPr lang="bg-BG" altLang="es-ES" dirty="0">
                <a:solidFill>
                  <a:srgbClr val="800000"/>
                </a:solidFill>
                <a:cs typeface="Arial" panose="020B0604020202020204" pitchFamily="34" charset="0"/>
              </a:rPr>
              <a:t>т</a:t>
            </a:r>
            <a:endParaRPr lang="es-ES" altLang="es-ES" sz="12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E5591B84-C12B-0389-3BDF-1024272E9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1F7B6D4B-CC9A-7AA3-3341-99D4F5B9F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extLst>
              <a:ext uri="{FF2B5EF4-FFF2-40B4-BE49-F238E27FC236}">
                <a16:creationId xmlns:a16="http://schemas.microsoft.com/office/drawing/2014/main" id="{DECCD65B-D733-5B97-339A-9F19F2C28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>
                <a:hlinkClick r:id="" action="ppaction://noaction">
                  <a:snd r:embed="rId2" name="ka.wav"/>
                </a:hlinkClick>
              </a:rPr>
              <a:t>Ka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BC44D4C7-833B-432C-78C4-3079D6B52A9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6F114C8C-EDED-3323-C43B-8C7955174C5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6A0E2C3E-079B-7CE1-D5B4-58F4869C6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1ED60D6C-D2D8-A9A9-9335-751447389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F32BD166-9C41-94FA-862C-8D241ABAD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1920D3C6-D258-C7EF-44FD-EA729891B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7DC2B56A-E2E8-FD29-85A6-1F5A7FCC6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1C95C777-3EB8-71FA-B84C-B0EF15A6E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139A6329-400E-21A5-E0DF-54E5E0A88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86D5840F-B425-0F1B-6871-38EB44C9F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4FA914DB-1436-6E8B-E8DA-14EBB1E86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102D9867-3975-DF98-C2DC-C0B981FB3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CC5B4243-9337-0F85-7B61-5E079791C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97A28286-1E2C-BB92-5D12-3BF56C757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60409688-4D3E-79AE-A3F1-745C18A25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3D22B029-8A0A-A111-20B1-FAAC0FB65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DD21D33E-7C7B-FBE6-8DAC-F5318EADE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8A6B8C6B-7F0E-AC89-8295-95C219210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134C82CA-A091-8201-93BD-31F4D7138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0C5CEC9A-BFFD-6BA7-8150-EC9175C09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hlinkClick r:id="" action="ppaction://noaction">
              <a:snd r:embed="rId5" name="k piska.wav"/>
            </a:hlinkClick>
            <a:extLst>
              <a:ext uri="{FF2B5EF4-FFF2-40B4-BE49-F238E27FC236}">
                <a16:creationId xmlns:a16="http://schemas.microsoft.com/office/drawing/2014/main" id="{DD7550DF-CBE7-22E5-B70A-5D2212165E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057" y="2049504"/>
            <a:ext cx="1434285" cy="1434285"/>
          </a:xfrm>
          <a:prstGeom prst="rect">
            <a:avLst/>
          </a:prstGeom>
        </p:spPr>
      </p:pic>
      <p:pic>
        <p:nvPicPr>
          <p:cNvPr id="6" name="Imagen 5">
            <a:hlinkClick r:id="" action="ppaction://noaction">
              <a:snd r:embed="rId7" name="t pista.wav"/>
            </a:hlinkClick>
            <a:extLst>
              <a:ext uri="{FF2B5EF4-FFF2-40B4-BE49-F238E27FC236}">
                <a16:creationId xmlns:a16="http://schemas.microsoft.com/office/drawing/2014/main" id="{D74837B9-992C-B4A4-E68B-03F8DBBFAE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8966" y="1913711"/>
            <a:ext cx="1658977" cy="16589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5FE0F-60F2-1DA1-81EF-7DE6E5E72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3415CA0B-5337-249A-D2E1-141B4B37B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A8BA42D7-E18B-CBC1-B7F2-6579011E6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extLst>
              <a:ext uri="{FF2B5EF4-FFF2-40B4-BE49-F238E27FC236}">
                <a16:creationId xmlns:a16="http://schemas.microsoft.com/office/drawing/2014/main" id="{E6B3EB4A-2B58-4432-2BDB-15B4E9159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>
                <a:hlinkClick r:id="" action="ppaction://noaction">
                  <a:snd r:embed="rId2" name="ky.wav"/>
                </a:hlinkClick>
              </a:rPr>
              <a:t>K</a:t>
            </a:r>
            <a:r>
              <a:rPr lang="bg-BG" altLang="es-ES" sz="4400" dirty="0">
                <a:cs typeface="Arial" panose="020B0604020202020204" pitchFamily="34" charset="0"/>
              </a:rPr>
              <a:t>ъ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5C977657-8F31-1ADB-6F9F-08055DA590D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13475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7B0FB020-1BC5-86F2-1182-2EFED03FE3B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0533" y="3895344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E4813E25-C69A-71F8-E0C6-A278060DC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2990A9F4-EBC6-C9D4-469F-90AE7CF81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E3506CBE-493F-7667-2CB7-7A37FF807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3E64381B-EBEB-5322-D756-6634FA94D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DC37D155-A0D3-38D9-810B-CAA6BA3BE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FB2791B6-426A-7821-3E4B-B9AB507A3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92EBDC4A-F838-B015-AB2D-1F2AACBA2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5624CAB4-3A55-05E9-E63C-D207874AA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862A7A4B-591F-E58B-59FA-DF898420F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C2650810-1BD7-03DE-A7BF-F4FDA5B83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6369DC07-44E8-DE94-DE2B-704FDC428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1754DC8C-6B4D-3BD7-43BD-8B98EB1C9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9EBE32BE-326A-8D79-D185-880414DEA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1918507E-11DA-D912-8003-0F476C0B2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6D00FB41-4BC6-B628-0B7A-E541D0FAD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69FC4B84-FF3C-9F71-99B9-24BAC29B8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93EAE622-B486-AF56-72A3-F5345DFF0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7CC3CB05-95CE-06D6-7642-22B58B1A1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5" name="Imagen 4">
            <a:hlinkClick r:id="" action="ppaction://noaction">
              <a:snd r:embed="rId5" name="k kurpia.wav"/>
            </a:hlinkClick>
            <a:extLst>
              <a:ext uri="{FF2B5EF4-FFF2-40B4-BE49-F238E27FC236}">
                <a16:creationId xmlns:a16="http://schemas.microsoft.com/office/drawing/2014/main" id="{5291FFBF-A730-FB8E-C506-B5BB6EA89D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1932" y="1720670"/>
            <a:ext cx="1784530" cy="1784530"/>
          </a:xfrm>
          <a:prstGeom prst="rect">
            <a:avLst/>
          </a:prstGeom>
        </p:spPr>
      </p:pic>
      <p:pic>
        <p:nvPicPr>
          <p:cNvPr id="8" name="Imagen 7">
            <a:hlinkClick r:id="" action="ppaction://noaction">
              <a:snd r:embed="rId7" name="t turpia.wav"/>
            </a:hlinkClick>
            <a:extLst>
              <a:ext uri="{FF2B5EF4-FFF2-40B4-BE49-F238E27FC236}">
                <a16:creationId xmlns:a16="http://schemas.microsoft.com/office/drawing/2014/main" id="{693EFA82-1304-8757-A208-4A877D8BC1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4613" y="1950306"/>
            <a:ext cx="1690135" cy="169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4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45EFF-461B-0095-CC1E-4ED0FC35D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2D60F3A4-9A0F-3930-B691-DA25608F2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14E61EC8-3CED-EF7A-6D7D-2FB07BB4E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ta.wav"/>
            </a:hlinkClick>
            <a:extLst>
              <a:ext uri="{FF2B5EF4-FFF2-40B4-BE49-F238E27FC236}">
                <a16:creationId xmlns:a16="http://schemas.microsoft.com/office/drawing/2014/main" id="{E20C8A5E-13EA-45C3-9E57-3BB4353F2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sz="4400" dirty="0">
                <a:cs typeface="Arial" panose="020B0604020202020204" pitchFamily="34" charset="0"/>
              </a:rPr>
              <a:t>та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09ED2B8A-9D30-29BB-8FB4-779AFF60F30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13475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23697ED3-A557-1D74-B101-EAB5A560129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0533" y="3895344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A34B7878-EDFD-9C6B-21BE-40903D48C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0DB1DB16-FB40-3A4B-6B2B-90703E6AB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7E72AA29-ED6C-ACD9-8CD0-FFEBA6629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C5A209CE-3C64-C946-97AC-58F7AF8F4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466D6EE2-E544-6CE0-2159-11FE58C63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D6132888-A14B-270B-A938-B421C4C3E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47F0682E-7C49-5DAA-DB6A-CAA01E3B5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A6A6E89F-5F35-C0EE-C795-3B96C580E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89A7B96A-7D83-4B93-B975-7C4693296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97436CB4-EDEA-57C9-0312-27831845A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3A6260BF-0CE1-C747-A9C6-C9811F32E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DA47BC4F-6AAA-C768-CFDF-7B0DF1357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B2D86F19-C3DB-2C5B-E0A4-5F4F3A61A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8E12C0C5-6E3B-D483-D0EF-C1F5DFB45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1A09B3AE-7913-4640-968A-FAFE6DB9B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7FA2AE8D-9130-73BC-3D00-53237A1E3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96E10935-B226-E830-18F5-799A448E1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42B44ED9-8F80-C39C-EC03-D48D9F07A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hlinkClick r:id="" action="ppaction://noaction">
              <a:snd r:embed="rId5" name="k kajma.wav"/>
            </a:hlinkClick>
            <a:extLst>
              <a:ext uri="{FF2B5EF4-FFF2-40B4-BE49-F238E27FC236}">
                <a16:creationId xmlns:a16="http://schemas.microsoft.com/office/drawing/2014/main" id="{38714AA5-FC42-3A4F-04C0-3C81CD22A0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900" y="1818894"/>
            <a:ext cx="1847850" cy="1847850"/>
          </a:xfrm>
          <a:prstGeom prst="rect">
            <a:avLst/>
          </a:prstGeom>
        </p:spPr>
      </p:pic>
      <p:pic>
        <p:nvPicPr>
          <p:cNvPr id="7" name="Imagen 6">
            <a:hlinkClick r:id="" action="ppaction://noaction">
              <a:snd r:embed="rId7" name="tajna.wav"/>
            </a:hlinkClick>
            <a:extLst>
              <a:ext uri="{FF2B5EF4-FFF2-40B4-BE49-F238E27FC236}">
                <a16:creationId xmlns:a16="http://schemas.microsoft.com/office/drawing/2014/main" id="{51E3E3BB-F5D7-CA26-08BC-3177F1D9D1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3095" y="1942126"/>
            <a:ext cx="1602147" cy="160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6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EEE54-B719-7DA4-2F68-B8045FCFC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FF5DF163-187A-E762-C2D2-3D874B81B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4C5D44CA-034C-53AC-5295-EABB269C6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ka.wav"/>
            </a:hlinkClick>
            <a:extLst>
              <a:ext uri="{FF2B5EF4-FFF2-40B4-BE49-F238E27FC236}">
                <a16:creationId xmlns:a16="http://schemas.microsoft.com/office/drawing/2014/main" id="{CD23CAAE-E850-B9B0-ED20-125C2E7D6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/>
              <a:t>Ka</a:t>
            </a:r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348F4851-F2FC-EB5C-AA72-7B879B51469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C77E4525-1775-9B73-E369-3752538FB59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1D5A28BE-83BF-B160-3FBE-BBD985BB1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9B4524A7-23C3-74DF-6AB8-D5ABE854B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6C272622-F75B-7767-FCE1-F9113EA72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3A85484C-9724-77EC-CE61-D2547A541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2E71898D-6229-84B4-7D00-ECD953880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5E9ECE28-DD5B-9994-31E0-6B1B5C76F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9E6420A7-2E7E-9D9D-241E-E1F58027E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68D1C04E-0E68-76BF-8CEA-F240BB564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7B4B530A-A19F-50A6-7395-AD784A252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410B5A3A-8C45-4E60-DC8E-4CFF44FE6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E05A2945-2217-239B-D3B6-8C1EED4FE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CFFCF885-431F-0E54-9346-6F60F9DDB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4B305A61-DF0E-8605-2CFC-6221005F2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CE65397E-449F-CE14-215C-4E56702B5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8811812C-A28D-CEB9-2029-EDEC89EA2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B99E1337-BD8E-0B34-8A5C-850476390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5FE57153-F578-503B-14E0-F30954BFE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E281AE3B-B5A1-2600-BC6D-474EDCCD4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7" name="Imagen 6">
            <a:hlinkClick r:id="" action="ppaction://noaction">
              <a:snd r:embed="rId5" name="k mechka.wav"/>
            </a:hlinkClick>
            <a:extLst>
              <a:ext uri="{FF2B5EF4-FFF2-40B4-BE49-F238E27FC236}">
                <a16:creationId xmlns:a16="http://schemas.microsoft.com/office/drawing/2014/main" id="{A382AFB9-C4F3-66D3-BE61-3E69C09693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0188" y="1956096"/>
            <a:ext cx="1658977" cy="1647990"/>
          </a:xfrm>
          <a:prstGeom prst="rect">
            <a:avLst/>
          </a:prstGeom>
        </p:spPr>
      </p:pic>
      <p:pic>
        <p:nvPicPr>
          <p:cNvPr id="8" name="Imagen 7">
            <a:hlinkClick r:id="" action="ppaction://noaction">
              <a:snd r:embed="rId7" name="t mechta.wav"/>
            </a:hlinkClick>
            <a:extLst>
              <a:ext uri="{FF2B5EF4-FFF2-40B4-BE49-F238E27FC236}">
                <a16:creationId xmlns:a16="http://schemas.microsoft.com/office/drawing/2014/main" id="{61C83E84-8C7C-DF45-0103-66B978AC03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6551" y="2049763"/>
            <a:ext cx="1444240" cy="145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6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01636-442F-93AA-B840-A0C8680A4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B87F92CE-9493-174B-5B34-E657AA69D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2BD724C2-636E-8536-D3BF-8B2927252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ky.wav"/>
            </a:hlinkClick>
            <a:extLst>
              <a:ext uri="{FF2B5EF4-FFF2-40B4-BE49-F238E27FC236}">
                <a16:creationId xmlns:a16="http://schemas.microsoft.com/office/drawing/2014/main" id="{867B362A-22EA-089A-7456-A278AB560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/>
              <a:t>K</a:t>
            </a:r>
            <a:r>
              <a:rPr lang="bg-BG" altLang="es-ES" sz="4400" dirty="0">
                <a:cs typeface="Arial" panose="020B0604020202020204" pitchFamily="34" charset="0"/>
              </a:rPr>
              <a:t>ъ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C9EED9B8-9C78-8584-4549-78299B04139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460D071F-48A0-5524-4F24-2E3A038E17B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CD57BA25-1449-3FDD-03E0-9A346BCE4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A7EFBB19-DE96-EBDC-22DD-85F0E8621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D4080090-AABA-E6E6-19DF-CB09C420A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77A9ECB8-0249-0F5A-C95A-AD7DD69AE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F27A1EF7-B9AC-842F-45B7-E7B9017D5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89BA1768-DC5F-8E51-0A0D-E8A4C22CA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E3EC8D98-E868-1BC1-102B-096C30652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C053AC74-BA64-54B5-630C-C7AD25694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140BE577-738D-6869-7D3C-6650E214A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612F2DC2-5CDD-8DC9-58D9-4D1170B38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2D2AD1D3-2F81-72B9-A9EC-87AB7235B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5EDA203A-E3F6-3DDA-108B-9D48820C4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35FE5DCE-C278-656D-11CE-14E9870C7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211C0030-048E-8ED2-8F21-5B364AB07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2EF662D3-951B-0078-ECF3-400E9C675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AE638572-0E19-A611-1855-385C7F640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61232D37-0A91-FB0C-3DCC-9612C5AA6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9889765F-3A50-3EA1-7712-F9D5C2955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hlinkClick r:id="" action="ppaction://noaction">
              <a:snd r:embed="rId5" name="k kupe.wav"/>
            </a:hlinkClick>
            <a:extLst>
              <a:ext uri="{FF2B5EF4-FFF2-40B4-BE49-F238E27FC236}">
                <a16:creationId xmlns:a16="http://schemas.microsoft.com/office/drawing/2014/main" id="{F889B7A3-2BF9-247D-16F8-DB65C177A60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858" b="9523"/>
          <a:stretch>
            <a:fillRect/>
          </a:stretch>
        </p:blipFill>
        <p:spPr>
          <a:xfrm>
            <a:off x="1962784" y="2049762"/>
            <a:ext cx="1828002" cy="1455438"/>
          </a:xfrm>
          <a:prstGeom prst="rect">
            <a:avLst/>
          </a:prstGeom>
        </p:spPr>
      </p:pic>
      <p:pic>
        <p:nvPicPr>
          <p:cNvPr id="4" name="Imagen 3">
            <a:hlinkClick r:id="" action="ppaction://noaction">
              <a:snd r:embed="rId7" name="2.wav"/>
            </a:hlinkClick>
            <a:extLst>
              <a:ext uri="{FF2B5EF4-FFF2-40B4-BE49-F238E27FC236}">
                <a16:creationId xmlns:a16="http://schemas.microsoft.com/office/drawing/2014/main" id="{AAF3922B-412A-DB9B-6413-93DFB1A42F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6312" y="2013074"/>
            <a:ext cx="1492126" cy="149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81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7623E-FBFF-F850-88BC-829FC37C9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E29437B5-0B7A-7FE7-0DA0-B73D6BE16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939153B0-B2FC-6C1C-1037-0BC9F37E3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to.wav"/>
            </a:hlinkClick>
            <a:extLst>
              <a:ext uri="{FF2B5EF4-FFF2-40B4-BE49-F238E27FC236}">
                <a16:creationId xmlns:a16="http://schemas.microsoft.com/office/drawing/2014/main" id="{6E14B96D-6BBB-25CB-582B-F012E094A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 err="1"/>
              <a:t>To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48876FCC-2306-5D0A-84A1-DC49B0F9B0B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5352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E6AAB986-5F48-E952-5741-E7A9F3C46D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35936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CE6BE1C4-12D9-37BB-DB56-CDA33C22D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3F171FD8-818B-13E6-8062-5DC0788B2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9EA334E7-F625-0226-7953-4D506160C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672C7502-B918-EFC4-35F0-AE5EA10F6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F0E33D8E-386F-A65E-BEE1-E23075EBF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8A1DD554-FAD1-5F1B-A09B-D64E01413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C816AACB-4250-4DFA-0EC0-D77F1DFCC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F896DB0B-7C88-684C-3664-82F8E4D28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FE6BF875-C685-FD6A-CC63-0AF1B70A7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0DBD91C4-8E2D-F2A8-9A5C-2F2FB8220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C3B81E0C-96E9-17B5-3BF8-A80E0D54E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89EA89A9-6AFA-3B61-0F49-989D5CFA1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50F170F0-EA1D-DD8F-9616-4A3667527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DC37B212-54E4-EEE6-6505-5B21C64BE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92411355-9F5E-CDD6-E026-A52FFD8BB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6263F162-2140-00AB-F83F-4955AB594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7CDFDDA1-7B7F-E039-60C4-866D1DDB3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94E976F5-DA11-041F-2F78-15E7F4FD2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" name="Imagen 5">
            <a:hlinkClick r:id="" action="ppaction://noaction">
              <a:snd r:embed="rId5" name="k qko.wav"/>
            </a:hlinkClick>
            <a:extLst>
              <a:ext uri="{FF2B5EF4-FFF2-40B4-BE49-F238E27FC236}">
                <a16:creationId xmlns:a16="http://schemas.microsoft.com/office/drawing/2014/main" id="{9B9ACC94-63BA-3CC3-67EE-683ECF8A0C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1544" y="2053844"/>
            <a:ext cx="1523999" cy="1523999"/>
          </a:xfrm>
          <a:prstGeom prst="rect">
            <a:avLst/>
          </a:prstGeom>
        </p:spPr>
      </p:pic>
      <p:pic>
        <p:nvPicPr>
          <p:cNvPr id="7" name="Imagen 6">
            <a:hlinkClick r:id="" action="ppaction://noaction">
              <a:snd r:embed="rId7" name="t qato.wav"/>
            </a:hlinkClick>
            <a:extLst>
              <a:ext uri="{FF2B5EF4-FFF2-40B4-BE49-F238E27FC236}">
                <a16:creationId xmlns:a16="http://schemas.microsoft.com/office/drawing/2014/main" id="{8566FC0F-2FD9-942B-AA04-CE8B45041E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8459" y="1954383"/>
            <a:ext cx="1358602" cy="13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4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65B9F-152A-4559-A6BC-B56D3B607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0789A693-D8D0-5662-A98A-5F543F3AA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4AC0902F-D694-9F11-425F-B1F1C75AB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to.wav"/>
            </a:hlinkClick>
            <a:extLst>
              <a:ext uri="{FF2B5EF4-FFF2-40B4-BE49-F238E27FC236}">
                <a16:creationId xmlns:a16="http://schemas.microsoft.com/office/drawing/2014/main" id="{F5CE06B0-60C7-9175-998A-662C2198C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 err="1"/>
              <a:t>To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63CF04C2-BBD8-1DD0-9A25-4DFAC0E58B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D450712F-74B8-AEA8-F882-9E3F1B55C89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BEC05AF1-A446-5B2A-DDC4-C438C2E69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75E3A742-73FC-E63D-C9FD-26F0C8B87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8C4CBDB7-B2BE-5ABE-5194-08CABA946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2F040FC3-2EF8-7D68-08A4-EE6639DA4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0F493915-4655-7916-CC2C-ACAA67734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65DA453D-F5CE-195F-C4B7-9F423584E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181EAC8C-8623-3C02-C6EB-1A395B587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9BA3F826-D0C5-598F-4C07-2524D2E34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833F2EEA-9B73-B837-F7B1-15E073384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8D83DD2C-7E95-FE25-2B23-2AB365655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F007B39C-F4BB-6B05-CE16-A36356CFA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1426CE81-D9B9-15D1-8661-CEB94A7D8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D1ED5E4B-4BBE-60CC-C553-B66294F1A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4E21EA08-9D4C-8843-3760-E4340F382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29CD6024-F924-402B-2F73-B5604D1D3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C9E2B96A-1F6F-C5C9-280B-D0CE6A6A7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36629926-DC09-E9B9-7DF5-D2B9E5826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0F83123C-59DF-15A8-7116-1607E109F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Picture 40">
            <a:hlinkClick r:id="" action="ppaction://noaction">
              <a:snd r:embed="rId5" name="k kon.wav"/>
            </a:hlinkClick>
            <a:extLst>
              <a:ext uri="{FF2B5EF4-FFF2-40B4-BE49-F238E27FC236}">
                <a16:creationId xmlns:a16="http://schemas.microsoft.com/office/drawing/2014/main" id="{F47A8835-F633-9A63-B900-E71134FE3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5472430" y="2002028"/>
            <a:ext cx="1524000" cy="130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hlinkClick r:id="" action="ppaction://noaction">
              <a:snd r:embed="rId7" name="t ton.wav"/>
            </a:hlinkClick>
            <a:extLst>
              <a:ext uri="{FF2B5EF4-FFF2-40B4-BE49-F238E27FC236}">
                <a16:creationId xmlns:a16="http://schemas.microsoft.com/office/drawing/2014/main" id="{54D3B5AF-7D28-6BB8-7949-6192ED3301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7405" y="1947672"/>
            <a:ext cx="1210640" cy="136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9ACCF-FF22-F855-87EC-2D9BC8AFA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C36A65C6-9C96-771A-9E4C-A7C8F0D32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73EFB1FF-8260-DF93-E89F-32AE3734E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ta.wav"/>
            </a:hlinkClick>
            <a:extLst>
              <a:ext uri="{FF2B5EF4-FFF2-40B4-BE49-F238E27FC236}">
                <a16:creationId xmlns:a16="http://schemas.microsoft.com/office/drawing/2014/main" id="{F0D19686-ADE9-1EF0-3818-3F9F3531D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/>
              <a:t>Ta</a:t>
            </a:r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E30D56A1-D29D-5F38-6508-CDD034BBABF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6A4D0D51-C517-EA49-DF51-B392A3E139A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57814A8D-A708-14EE-C364-9FB5D7431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E65EF3E4-6FD5-7A56-76A8-AA9AC01F1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2CB97BC1-23FB-4C4C-85E9-24357E356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E57519D7-C867-5130-FB6E-5C70810DE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B5BF580A-82DC-9885-C65B-4D915E78A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03259C80-6FE3-4B5E-FC2B-E38929B58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5B57ECBD-3BEA-835F-DEB9-CC5C81387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1EDD0DE5-16A1-F217-9281-C273388FD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ADEEBFC7-AF6C-9969-5E0E-F67BD0859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359FC723-AD63-7A63-9264-09397E373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1551D0F6-E549-8D41-99B2-9201ED304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C085589B-AB1A-8AB9-C111-87D30B501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7D9C5D82-9723-28A5-6A10-25887020E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7D9A8CD6-1AD3-2163-93DB-AEC39FDF3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AE81E08E-A0C3-A6BA-3F19-936FA0A51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F531B5AE-AF16-3BCD-62A2-EFEA44393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7743F25A-E1E8-1EDC-4747-C16912918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0F94316B-1004-AA8A-C005-DC14A704C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hlinkClick r:id="" action="ppaction://noaction">
              <a:snd r:embed="rId5" name="t peta.wav"/>
            </a:hlinkClick>
            <a:extLst>
              <a:ext uri="{FF2B5EF4-FFF2-40B4-BE49-F238E27FC236}">
                <a16:creationId xmlns:a16="http://schemas.microsoft.com/office/drawing/2014/main" id="{056E4AEB-F076-93E1-7EBA-21E9D40C86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4005" y="2023872"/>
            <a:ext cx="1369595" cy="1359951"/>
          </a:xfrm>
          <a:prstGeom prst="rect">
            <a:avLst/>
          </a:prstGeom>
        </p:spPr>
      </p:pic>
      <p:pic>
        <p:nvPicPr>
          <p:cNvPr id="6" name="Imagen 5">
            <a:hlinkClick r:id="" action="ppaction://noaction">
              <a:snd r:embed="rId7" name="Grabación (9).wav"/>
            </a:hlinkClick>
            <a:extLst>
              <a:ext uri="{FF2B5EF4-FFF2-40B4-BE49-F238E27FC236}">
                <a16:creationId xmlns:a16="http://schemas.microsoft.com/office/drawing/2014/main" id="{D65F53E2-A363-A367-5CC4-9F8EDFC003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3179" y="1850355"/>
            <a:ext cx="1350045" cy="135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4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6907A-6EF5-C83E-75DE-78AEBCACF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2456A87F-B7AB-9F49-81B2-8E52A63D1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CCC8BE3-FB54-8C33-99F6-784926E41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ki.wav"/>
            </a:hlinkClick>
            <a:extLst>
              <a:ext uri="{FF2B5EF4-FFF2-40B4-BE49-F238E27FC236}">
                <a16:creationId xmlns:a16="http://schemas.microsoft.com/office/drawing/2014/main" id="{BB1D3337-0F78-C86E-1AC8-8ADE5A91F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>
                <a:cs typeface="Arial" panose="020B0604020202020204" pitchFamily="34" charset="0"/>
              </a:rPr>
              <a:t>к</a:t>
            </a:r>
            <a:r>
              <a:rPr lang="bg-BG" altLang="es-ES" sz="4400" dirty="0">
                <a:cs typeface="Arial" panose="020B0604020202020204" pitchFamily="34" charset="0"/>
              </a:rPr>
              <a:t>и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27D72106-7A79-9B21-4D6A-863ED934A8E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02EC7939-5F61-0F7E-82AF-1E3B442C1E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0BF975FD-F983-52B9-E29E-2CF172B3C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27F02594-7F1B-9F89-C2ED-84F16EC1D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97BF118E-F6C8-ACBF-9B2B-2963195F9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9194F4F8-95C9-EBCC-C191-B2EE2AA9B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EBBDF0FF-EB98-6F40-66ED-8E833DB0E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FEBF1D2C-1158-4A2C-28E0-AA15118AB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7E74D40F-9C15-EF0D-0342-A08DBE9FA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BF206105-B955-B752-FF53-214DB9287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81CBCB16-EE8A-661B-E4EC-7EC86905D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6AADE523-BDAD-1B06-955B-3E395F452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278DCAC2-3086-9ABA-4888-1F8FB3948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8CEE4AF3-0579-B62F-6FA0-54169413A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29F939CA-5824-41CD-D922-0550CF3FE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2812E38C-2A06-B4B6-7751-0EDEB01FB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17B670C0-1B71-0D93-EBF7-0F93ED4F7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76966143-6D68-BA31-96F0-5B58A12E7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CEDB78B0-F833-0544-23DB-829CAA93C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23C3812C-0019-B716-36E2-0D0A02A66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hlinkClick r:id="" action="ppaction://noaction">
              <a:snd r:embed="rId5" name="k ki4a.wav"/>
            </a:hlinkClick>
            <a:extLst>
              <a:ext uri="{FF2B5EF4-FFF2-40B4-BE49-F238E27FC236}">
                <a16:creationId xmlns:a16="http://schemas.microsoft.com/office/drawing/2014/main" id="{3BCA9509-6675-8ABF-9F77-E3D6A10816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6035" y="2002028"/>
            <a:ext cx="1403765" cy="1403765"/>
          </a:xfrm>
          <a:prstGeom prst="rect">
            <a:avLst/>
          </a:prstGeom>
        </p:spPr>
      </p:pic>
      <p:pic>
        <p:nvPicPr>
          <p:cNvPr id="6" name="Imagen 5">
            <a:hlinkClick r:id="" action="ppaction://noaction">
              <a:snd r:embed="rId7" name="t ticha.wav"/>
            </a:hlinkClick>
            <a:extLst>
              <a:ext uri="{FF2B5EF4-FFF2-40B4-BE49-F238E27FC236}">
                <a16:creationId xmlns:a16="http://schemas.microsoft.com/office/drawing/2014/main" id="{024BEA9E-A007-42FD-E581-6AB72CFACF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2750" y="2002028"/>
            <a:ext cx="1382168" cy="138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3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C5C8D-349A-9A7E-69BA-C11CAD61C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58E9D408-64B4-CAC9-83B7-D714A5A1A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F655130-AE8B-2F6E-A8C7-8F96F0022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ti.wav"/>
            </a:hlinkClick>
            <a:extLst>
              <a:ext uri="{FF2B5EF4-FFF2-40B4-BE49-F238E27FC236}">
                <a16:creationId xmlns:a16="http://schemas.microsoft.com/office/drawing/2014/main" id="{A11BEAD3-7A69-72FF-D859-6B5177DFA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>
                <a:cs typeface="Arial" panose="020B0604020202020204" pitchFamily="34" charset="0"/>
              </a:rPr>
              <a:t>т</a:t>
            </a:r>
            <a:r>
              <a:rPr lang="bg-BG" altLang="es-ES" sz="4400" dirty="0">
                <a:cs typeface="Arial" panose="020B0604020202020204" pitchFamily="34" charset="0"/>
              </a:rPr>
              <a:t>и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2804DB20-F333-CFF6-3894-BB2C793F809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68A8A12E-77BD-FFB8-2D09-F53D11BDAB5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ECFC16CE-D288-41AC-7618-DC341FDA5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FBEEF702-0D55-C05B-55F3-4B97F8458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4F3CC2B6-6640-EB5A-5E13-DF99BA96A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C37E4E60-389E-F44A-484F-A40A7E9E7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F580BD36-4962-E161-E5D7-FC2324841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A3966EFD-90B3-07B3-3662-0173ABA33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7AF51684-5E45-686E-DC24-CF1A460AD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F98317DE-F3B6-3BCE-653A-CD533FFB0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6ADD9520-8555-672C-2688-CD3124333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06780B0B-97AF-6E6A-B3D9-362808565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1F797DAC-2FEF-E498-A32A-CE0C3D702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86545964-5BC0-29C5-6542-745CF733B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FD1C3259-CCCF-55E8-1C4B-123F62468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43E07F14-1688-C798-43C2-321D92634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F572C236-5A8D-DBD9-BC97-3C7D9904C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279EA84C-78E7-D896-17E7-D306B3B30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0E246E7F-6818-A58B-77FE-C51F909DF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C9B05C95-4DBA-2C55-FB64-FD65E6AEA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7" name="Imagen 6">
            <a:hlinkClick r:id="" action="ppaction://noaction">
              <a:snd r:embed="rId5" name="k shteki.wav"/>
            </a:hlinkClick>
            <a:extLst>
              <a:ext uri="{FF2B5EF4-FFF2-40B4-BE49-F238E27FC236}">
                <a16:creationId xmlns:a16="http://schemas.microsoft.com/office/drawing/2014/main" id="{C65BFB9F-1E03-4863-3C11-EB3A6BFB68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0752" y="1971923"/>
            <a:ext cx="1505446" cy="1505446"/>
          </a:xfrm>
          <a:prstGeom prst="rect">
            <a:avLst/>
          </a:prstGeom>
        </p:spPr>
      </p:pic>
      <p:pic>
        <p:nvPicPr>
          <p:cNvPr id="8" name="Imagen 7">
            <a:hlinkClick r:id="" action="ppaction://noaction">
              <a:snd r:embed="rId7" name="t 6teti.wav"/>
            </a:hlinkClick>
            <a:extLst>
              <a:ext uri="{FF2B5EF4-FFF2-40B4-BE49-F238E27FC236}">
                <a16:creationId xmlns:a16="http://schemas.microsoft.com/office/drawing/2014/main" id="{8D27BBF3-105C-9CB1-4D09-4DDB6FE86B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4389" y="1971923"/>
            <a:ext cx="1496671" cy="149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3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80014-A828-7C9D-4753-D1FEADA2A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4D1C4122-3543-2138-9E2B-D9A586807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E7B3A16C-0CFB-AA5E-0D89-0A472BAFF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ke.wav"/>
            </a:hlinkClick>
            <a:extLst>
              <a:ext uri="{FF2B5EF4-FFF2-40B4-BE49-F238E27FC236}">
                <a16:creationId xmlns:a16="http://schemas.microsoft.com/office/drawing/2014/main" id="{47E00526-125F-E844-6ABB-F5BD5DDF1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>
                <a:cs typeface="Arial" panose="020B0604020202020204" pitchFamily="34" charset="0"/>
              </a:rPr>
              <a:t>к</a:t>
            </a:r>
            <a:r>
              <a:rPr lang="bg-BG" altLang="es-ES" sz="4400" dirty="0">
                <a:cs typeface="Arial" panose="020B0604020202020204" pitchFamily="34" charset="0"/>
              </a:rPr>
              <a:t>е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7CED04A9-B1F6-13F3-E7C9-418A88A40A6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FA2A5DDC-4374-F008-37B4-0F2205CED0C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94C35F54-9F03-8244-4B51-24C31B169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1FF823CC-E558-6A9C-A494-DFFF1B927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72F70E76-E03A-5473-A2B6-AB64C8158A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C259D391-B45F-0E0C-DDA2-DBDA2776F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515B2B84-09C1-BB0E-3B33-FCD6E97B0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6D9AD83B-0C11-686E-C525-4FCA21C26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C0B83817-ABD8-E8F7-A74D-BAA40F5E0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8BFA47AB-FE27-6756-484C-18308FA3D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74F93272-7B1C-82E2-1232-4F9AFB90D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EF99667F-9AE9-A70E-B5D7-B4432E46B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E826C0B4-3DF0-66D2-0E82-A7FB12491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8261F706-13F5-2B52-03C2-8F342F75D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6D195D41-6DF1-2E61-20F8-C4F9B9FA1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5D6B1042-EAA6-D3F5-DBFE-C6E4A0D6A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B0CCBA34-D3B2-6AE2-7146-C27851DA6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EDB90C01-FED0-CD6F-3796-61DE4400D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0FD0E073-5ABF-B802-0844-49AC129D3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793C3605-769C-2D91-D53D-CB353BF4C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hlinkClick r:id="" action="ppaction://noaction">
              <a:snd r:embed="rId5" name="k kegli.wav"/>
            </a:hlinkClick>
            <a:extLst>
              <a:ext uri="{FF2B5EF4-FFF2-40B4-BE49-F238E27FC236}">
                <a16:creationId xmlns:a16="http://schemas.microsoft.com/office/drawing/2014/main" id="{60CFFC59-904E-F80C-A561-AAE7F33F80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8075" y="2218575"/>
            <a:ext cx="1286625" cy="1286625"/>
          </a:xfrm>
          <a:prstGeom prst="rect">
            <a:avLst/>
          </a:prstGeom>
        </p:spPr>
      </p:pic>
      <p:pic>
        <p:nvPicPr>
          <p:cNvPr id="6" name="Imagen 5">
            <a:hlinkClick r:id="" action="ppaction://noaction">
              <a:snd r:embed="rId7" name="t tegli.wav"/>
            </a:hlinkClick>
            <a:extLst>
              <a:ext uri="{FF2B5EF4-FFF2-40B4-BE49-F238E27FC236}">
                <a16:creationId xmlns:a16="http://schemas.microsoft.com/office/drawing/2014/main" id="{3FB8AAA5-2DB8-C73E-0DC3-1225F13A8E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2750" y="1992767"/>
            <a:ext cx="1414689" cy="141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5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54B9E-3C4E-B246-EBA5-F60EEC619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E191BB32-A9C8-941B-DE47-65140504C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CCF3D571-B927-F6DA-5FB2-BA407CDF5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ku.wav"/>
            </a:hlinkClick>
            <a:extLst>
              <a:ext uri="{FF2B5EF4-FFF2-40B4-BE49-F238E27FC236}">
                <a16:creationId xmlns:a16="http://schemas.microsoft.com/office/drawing/2014/main" id="{741652D6-8DFD-C55F-F50B-348A3F396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sz="4400" dirty="0">
                <a:cs typeface="Arial" panose="020B0604020202020204" pitchFamily="34" charset="0"/>
              </a:rPr>
              <a:t>ку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F9A5FDB2-D671-D888-DB10-90C1A63186F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12967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133FF0FE-E589-BDB2-C153-D48EB98C3C2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11729" y="39624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E54EDE4A-B7E3-E594-2C52-7998AC51D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F7D79BD8-C592-FE06-34F1-D0CF07870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8078F491-CDBE-2061-66E9-25BE7392F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C0F8489C-2B41-B91F-0253-48211A41A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D8FDF923-9584-012C-62EB-2F5A81E3F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ACA1DF1E-6F8D-5D0E-3529-C7F8193F5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7591339C-D29C-6F16-4B4A-1C605CFD6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177F29A4-D6E2-C354-806B-69630874F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DF47C939-1475-CFF8-8573-B80E93BE9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CFD4F4C1-FEC5-4ECD-F314-97ABEC276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E9C4D598-7E41-A25A-C866-B14FB1B58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DAD38B59-FF72-0519-1E20-232C7FEBD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2004BA24-232C-92A3-B569-E1237EE81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C98CCD9D-23E3-7BEC-F179-75806F3BB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0C508F26-2176-809D-078F-99F6F0827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F89C4C3E-7C7A-44E2-F3C2-4622BFDD0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6A576DD1-12B8-5734-F613-F5E396F73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7044DE95-C91D-46C0-A14F-189B88431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hlinkClick r:id="" action="ppaction://noaction">
              <a:snd r:embed="rId5" name="t tupa.wav"/>
            </a:hlinkClick>
            <a:extLst>
              <a:ext uri="{FF2B5EF4-FFF2-40B4-BE49-F238E27FC236}">
                <a16:creationId xmlns:a16="http://schemas.microsoft.com/office/drawing/2014/main" id="{0CF9E6A0-9174-9AD8-B487-A0ADCA0DBE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6624" y="1884724"/>
            <a:ext cx="1626150" cy="1716951"/>
          </a:xfrm>
          <a:prstGeom prst="rect">
            <a:avLst/>
          </a:prstGeom>
        </p:spPr>
      </p:pic>
      <p:pic>
        <p:nvPicPr>
          <p:cNvPr id="6" name="Imagen 5">
            <a:hlinkClick r:id="" action="ppaction://noaction">
              <a:snd r:embed="rId7" name="k kupa.wav"/>
            </a:hlinkClick>
            <a:extLst>
              <a:ext uri="{FF2B5EF4-FFF2-40B4-BE49-F238E27FC236}">
                <a16:creationId xmlns:a16="http://schemas.microsoft.com/office/drawing/2014/main" id="{C12A7A2A-8E42-5137-D258-3B94C2784D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3474" y="1818245"/>
            <a:ext cx="1531037" cy="153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2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82462-6167-9F60-24D9-C2CF14D33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3C25549A-744B-97B4-5BBD-FB50A62D9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1043D704-2C4C-FD31-54E6-A872EEE94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ky.wav"/>
            </a:hlinkClick>
            <a:extLst>
              <a:ext uri="{FF2B5EF4-FFF2-40B4-BE49-F238E27FC236}">
                <a16:creationId xmlns:a16="http://schemas.microsoft.com/office/drawing/2014/main" id="{008DD7B8-BB6E-DB88-8E96-92356902C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sz="4400" dirty="0">
                <a:cs typeface="Arial" panose="020B0604020202020204" pitchFamily="34" charset="0"/>
              </a:rPr>
              <a:t>къ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F5D684C7-3EBE-2C98-526E-EDF2FB2EF7D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AECA7752-C9D3-5FCA-460E-01E3E290637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A19381DF-7735-B085-F2CE-2CA5734A8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E83B78CE-1BAE-871C-4C5F-28A99D793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1262A572-A5A0-A0D4-CF4C-FDB237072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CBA743AA-5E5A-1DEC-63E1-C1A70B5B4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602DC47B-10FC-5BE1-86B9-1CD2E13D4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EF1197FA-E03E-32FB-9B6A-93C93FD41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5EE7149A-D6F0-3C8F-9035-267297626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C218B3A3-FC36-D475-69F8-470744677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8B9DBC6F-E9C5-8653-A3AA-20A5C0ED4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8F3E1810-BBAF-05BA-BCD3-86064BB75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E09381FB-9472-9DED-0DF3-C2A9C721D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F119388E-BF7A-F97E-88A6-969A7DC4E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F33F13B6-67ED-22D1-6FEE-E9719F710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70798F7A-BC8B-F496-CB93-2C8DE760E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F88F9435-65C3-6D4F-8198-894465F84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7CB2768B-B577-C366-FD5E-3E83D9DF5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5FE5F12A-12C1-F388-4E27-1C06938CE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4FED3709-D3BE-344E-3150-41915B037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hlinkClick r:id="" action="ppaction://noaction">
              <a:snd r:embed="rId5" name="t tushta.wav"/>
            </a:hlinkClick>
            <a:extLst>
              <a:ext uri="{FF2B5EF4-FFF2-40B4-BE49-F238E27FC236}">
                <a16:creationId xmlns:a16="http://schemas.microsoft.com/office/drawing/2014/main" id="{F4D21D9F-3E65-17A2-B595-067CBB40FF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6550" y="1952744"/>
            <a:ext cx="1547930" cy="1352313"/>
          </a:xfrm>
          <a:prstGeom prst="rect">
            <a:avLst/>
          </a:prstGeom>
        </p:spPr>
      </p:pic>
      <p:pic>
        <p:nvPicPr>
          <p:cNvPr id="6" name="Imagen 5">
            <a:hlinkClick r:id="" action="ppaction://noaction">
              <a:snd r:embed="rId7" name="k kushta.wav"/>
            </a:hlinkClick>
            <a:extLst>
              <a:ext uri="{FF2B5EF4-FFF2-40B4-BE49-F238E27FC236}">
                <a16:creationId xmlns:a16="http://schemas.microsoft.com/office/drawing/2014/main" id="{DB4C9DDB-1EA0-72E5-4229-B8890ED8B1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7861" y="2013261"/>
            <a:ext cx="1415739" cy="141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6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4427D-030D-A5DA-FA69-0BD9859FB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AE689479-241F-FF12-F25C-0742AA9F3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72C8E219-F965-231A-D1AF-A482D9364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ta.wav"/>
            </a:hlinkClick>
            <a:extLst>
              <a:ext uri="{FF2B5EF4-FFF2-40B4-BE49-F238E27FC236}">
                <a16:creationId xmlns:a16="http://schemas.microsoft.com/office/drawing/2014/main" id="{6E1A9B8E-0520-C51D-E267-A6B613781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/>
              <a:t>Ta</a:t>
            </a:r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B5C1ADD6-E639-A635-A6E4-15F7C9649A3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32DC93E5-0BB5-29FA-5A9B-7A058CB0E9C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0589D48A-F45B-EA07-1F23-6E6649027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FC6E8A94-7C80-6F5E-7115-71FED0238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89D6289C-1184-5485-A5F0-940138560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CE39BA05-733C-3A95-F19D-E617A6B48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EF997C87-99FF-C50F-217C-4B284151A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550B4494-E607-C7DB-9DCA-271CF4295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6106E16E-BB5C-F707-BC14-E220C4AA8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2A70DFD3-3C2A-A20D-BC9B-AD159D7DA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AA059FB5-7332-1ECE-4E17-87411B5F7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2B2FD874-2F57-5CB4-188E-4256024FE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4C6CC977-55D7-BA78-2266-2D553D91F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165CD5A2-5759-F331-AF1A-02FBA011D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8224DFC1-577C-45F9-3C49-4881029B6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A77F65BC-3EFB-344B-370B-B16F86916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9C7F31CE-FD32-14F9-6C7D-0ADC12704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7A56315D-23DA-1415-12A0-8EA0B8E68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4DB397B9-36A6-5A2B-01E5-D1A6310FE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E5491967-A84D-1489-22EB-943346B81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hlinkClick r:id="" action="ppaction://noaction">
              <a:snd r:embed="rId5" name="k liska.wav"/>
            </a:hlinkClick>
            <a:extLst>
              <a:ext uri="{FF2B5EF4-FFF2-40B4-BE49-F238E27FC236}">
                <a16:creationId xmlns:a16="http://schemas.microsoft.com/office/drawing/2014/main" id="{20811C06-9A53-859C-2FB3-410B784E26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9519" y="2040711"/>
            <a:ext cx="1401129" cy="1404978"/>
          </a:xfrm>
          <a:prstGeom prst="rect">
            <a:avLst/>
          </a:prstGeom>
        </p:spPr>
      </p:pic>
      <p:pic>
        <p:nvPicPr>
          <p:cNvPr id="7" name="Imagen 6">
            <a:hlinkClick r:id="" action="ppaction://noaction">
              <a:snd r:embed="rId7" name="t lista.wav"/>
            </a:hlinkClick>
            <a:extLst>
              <a:ext uri="{FF2B5EF4-FFF2-40B4-BE49-F238E27FC236}">
                <a16:creationId xmlns:a16="http://schemas.microsoft.com/office/drawing/2014/main" id="{4A6138BB-1269-174C-988B-E5F04BB0CD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1062" y="2040711"/>
            <a:ext cx="1538738" cy="153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7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E6457-B830-A092-8169-34875D9AA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6EFB17BF-23F3-223A-CBCA-4810F45B3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880C45AA-9C04-66F6-23F2-A53148703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to.wav"/>
            </a:hlinkClick>
            <a:extLst>
              <a:ext uri="{FF2B5EF4-FFF2-40B4-BE49-F238E27FC236}">
                <a16:creationId xmlns:a16="http://schemas.microsoft.com/office/drawing/2014/main" id="{93512C64-8590-B288-C8AA-E27B67E14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 err="1"/>
              <a:t>To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231C96C1-02FA-5BBA-6F4C-223F723C31B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BC8A78B6-6CD6-114D-10AA-85776A3693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FCCA48AC-435B-B4C9-4C41-C8B8E212D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7F6F26CA-99E1-29FC-8A18-C5FAFFDA3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76EB880D-297B-5719-13C5-25BD5DE53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801338E0-90F9-2740-17C4-F84365FD6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8BFE8200-FFA2-B53A-C9C9-A241F43AA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E5309C97-5EAE-0EBA-73E9-0EB3A7CC0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86D95BEB-F42B-7AF8-C10C-EFE128339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1D46512A-CCE7-72CF-1005-511481D66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C73514A6-A3FB-CE15-35BF-8DA9F36D9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72619E4D-2C9E-7442-65A3-DB3306E2B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B08723A4-490A-B7F4-555F-2AF397A59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6605AA87-99E1-0A15-3E02-0B429B287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CF247531-C0B7-8DDD-F907-90568F071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783CA49B-7FA1-0536-B6FD-F7DCE98CF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7A4AF393-E875-2356-31A7-97677D21B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EE0AFBFA-2B18-D903-DFF4-917F85B90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6CD571E0-D267-5FD0-BAE8-135151F60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1B358A8C-D03D-8CFB-0B90-8F93B345B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hlinkClick r:id="" action="ppaction://noaction">
              <a:snd r:embed="rId5" name="t topp4e.wav"/>
            </a:hlinkClick>
            <a:extLst>
              <a:ext uri="{FF2B5EF4-FFF2-40B4-BE49-F238E27FC236}">
                <a16:creationId xmlns:a16="http://schemas.microsoft.com/office/drawing/2014/main" id="{E17878BF-84C3-D1C5-0F6C-F7FBC3A78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659" y="2188934"/>
            <a:ext cx="1108531" cy="1108531"/>
          </a:xfrm>
          <a:prstGeom prst="rect">
            <a:avLst/>
          </a:prstGeom>
        </p:spPr>
      </p:pic>
      <p:pic>
        <p:nvPicPr>
          <p:cNvPr id="5" name="Imagen 4">
            <a:hlinkClick r:id="" action="ppaction://noaction">
              <a:snd r:embed="rId7" name="k kopche.wav"/>
            </a:hlinkClick>
            <a:extLst>
              <a:ext uri="{FF2B5EF4-FFF2-40B4-BE49-F238E27FC236}">
                <a16:creationId xmlns:a16="http://schemas.microsoft.com/office/drawing/2014/main" id="{91CFCD04-C0B4-ED05-6D6F-70D2DD7E74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4822" y="2070310"/>
            <a:ext cx="1227155" cy="122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9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C33E7-AAAD-5460-C894-B91CCCEE3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650EFD6C-F519-EF71-3CC1-CEB932B28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0FC55502-EB75-B5D4-8D04-13E099F1C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ka.wav"/>
            </a:hlinkClick>
            <a:extLst>
              <a:ext uri="{FF2B5EF4-FFF2-40B4-BE49-F238E27FC236}">
                <a16:creationId xmlns:a16="http://schemas.microsoft.com/office/drawing/2014/main" id="{1F251646-C8D4-C91C-D509-43CA439B8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/>
              <a:t>Ka</a:t>
            </a:r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4684902C-1539-28BC-5C93-0CC39D24A24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65786C2F-7550-1425-E6C7-95F4C9D9618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46B35EB3-14C7-8D32-1C46-B6C9054A83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9F96528D-54B3-40E6-3818-20C425675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D15BCB14-E55F-896B-4868-965A99EA8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DDE0DCEE-4A22-2C49-520B-DCDECAEE8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E90BE07F-7FDE-CA56-FCCB-0F0556AF5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84DE2C2A-4FB3-2CE3-D54E-5E6B212A8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CFB89CC2-757A-FC00-A436-8D9B0A00B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77B3FD90-17AF-4A86-0CC2-7843EEBBA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4E155E2E-E3F4-CE32-970A-25447CB9B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E2EA1D31-19A2-8371-7F75-A69281B83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283C792B-0374-94DD-AF4C-B5222C4EF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FF8E8EAD-A537-2BB4-60C8-7F9655003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171E688D-8F05-E120-70FD-09B7B4C6A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37AF1A42-8CF7-C0BB-55CC-AC3503B83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6C840DB2-9934-2C03-F431-75BF19E8B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5239E797-6C76-97C3-FB93-59CD27CB6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4F55C357-4D99-EFB8-D9FA-07E36CAF0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F9A364E8-7598-7FCC-1047-56A575D70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hlinkClick r:id="" action="ppaction://noaction">
              <a:snd r:embed="rId5" name="t pita.wav"/>
            </a:hlinkClick>
            <a:extLst>
              <a:ext uri="{FF2B5EF4-FFF2-40B4-BE49-F238E27FC236}">
                <a16:creationId xmlns:a16="http://schemas.microsoft.com/office/drawing/2014/main" id="{87D4CA2D-C261-2A26-BF53-A929CE9940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750" y="2137944"/>
            <a:ext cx="1664341" cy="1210511"/>
          </a:xfrm>
          <a:prstGeom prst="rect">
            <a:avLst/>
          </a:prstGeom>
        </p:spPr>
      </p:pic>
      <p:pic>
        <p:nvPicPr>
          <p:cNvPr id="6" name="Imagen 5">
            <a:hlinkClick r:id="" action="ppaction://noaction">
              <a:snd r:embed="rId7" name="k pika.wav"/>
            </a:hlinkClick>
            <a:extLst>
              <a:ext uri="{FF2B5EF4-FFF2-40B4-BE49-F238E27FC236}">
                <a16:creationId xmlns:a16="http://schemas.microsoft.com/office/drawing/2014/main" id="{3F4E9A48-ED3B-826D-07C2-2EF85270BE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063178">
            <a:off x="1752531" y="2069305"/>
            <a:ext cx="1465929" cy="146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2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C34BC-F4B7-1D59-3075-DEA680660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0A492C27-3427-FBEF-DD83-C5467A694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EC62129-731C-B68F-2ECC-B56B5C804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ti.wav"/>
            </a:hlinkClick>
            <a:extLst>
              <a:ext uri="{FF2B5EF4-FFF2-40B4-BE49-F238E27FC236}">
                <a16:creationId xmlns:a16="http://schemas.microsoft.com/office/drawing/2014/main" id="{13DF4725-7084-4833-E3ED-5FAB85844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/>
              <a:t>T</a:t>
            </a:r>
            <a:r>
              <a:rPr lang="bg-BG" altLang="es-ES" sz="4400" dirty="0">
                <a:cs typeface="Arial" panose="020B0604020202020204" pitchFamily="34" charset="0"/>
              </a:rPr>
              <a:t>и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8D78C954-E09C-57CA-1EF5-64C64361760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02375" y="3701565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843C4674-8B46-3EB8-6F8B-6A43F011728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76525" y="3701565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B90D4AFE-81CD-9FE2-20C5-57E6281A1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8D33F35C-0939-B392-0A0C-634062EEE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A0E5561B-EF63-61CA-8520-6BF35E8FA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9E03E2CD-D412-EA04-F65F-1C510E343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41B844C7-AA6E-ABC0-CCDD-69EC214C2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4C720AB1-E6EC-2961-B575-C6820559C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CED71207-76D2-9710-C353-BC35735C5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0885A610-4A99-1B4C-4354-0CE77163F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3114DC79-F4F7-EF98-D840-36A7BA96B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98A24663-ADC6-4E62-CCD8-FD7B9C7B5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5010E7BB-9F54-1AE4-9CE6-79DE7FB28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3274C216-7C8F-DC60-0E0E-333139A5F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5EAFE645-1FD5-2714-92A0-4A573D0CE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B0FC205A-372A-7BCA-EFD3-5419A0866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DF3C669A-3D92-AF68-57BF-4A864C113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3D12473A-66CD-B37C-3BD3-1BF4147CA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13AE3A22-BEDC-1924-2E3E-CFBF4F1F9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B58B03FB-3098-6E78-6FE8-B01233E34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hlinkClick r:id="" action="ppaction://noaction">
              <a:snd r:embed="rId5" name="k leki.wav"/>
            </a:hlinkClick>
            <a:extLst>
              <a:ext uri="{FF2B5EF4-FFF2-40B4-BE49-F238E27FC236}">
                <a16:creationId xmlns:a16="http://schemas.microsoft.com/office/drawing/2014/main" id="{56647138-631C-737F-98C8-051C3B0196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8745" y="1780448"/>
            <a:ext cx="1921117" cy="1921117"/>
          </a:xfrm>
          <a:prstGeom prst="rect">
            <a:avLst/>
          </a:prstGeom>
        </p:spPr>
      </p:pic>
      <p:pic>
        <p:nvPicPr>
          <p:cNvPr id="5" name="Imagen 4">
            <a:hlinkClick r:id="" action="ppaction://noaction">
              <a:snd r:embed="rId7" name="t leti.wav"/>
            </a:hlinkClick>
            <a:extLst>
              <a:ext uri="{FF2B5EF4-FFF2-40B4-BE49-F238E27FC236}">
                <a16:creationId xmlns:a16="http://schemas.microsoft.com/office/drawing/2014/main" id="{95A490DE-5C54-6094-4212-71CC8DCDF3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3598" y="1660282"/>
            <a:ext cx="1796565" cy="179656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AB2F8B0-85DE-DE87-F296-4C1C12FA8AD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704" t="28050" r="71642" b="57872"/>
          <a:stretch>
            <a:fillRect/>
          </a:stretch>
        </p:blipFill>
        <p:spPr>
          <a:xfrm>
            <a:off x="2422071" y="2396469"/>
            <a:ext cx="168729" cy="16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D36D9-79EE-CE05-E542-AA2B222FE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6647603E-BB1C-EC36-F08A-30763DDD2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115F5A1E-8F22-3A1C-6CA7-E5265210D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ky.wav"/>
            </a:hlinkClick>
            <a:extLst>
              <a:ext uri="{FF2B5EF4-FFF2-40B4-BE49-F238E27FC236}">
                <a16:creationId xmlns:a16="http://schemas.microsoft.com/office/drawing/2014/main" id="{354A1FBA-2DB5-A052-7A20-CAC1DD1CF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/>
              <a:t>K</a:t>
            </a:r>
            <a:r>
              <a:rPr lang="bg-BG" altLang="es-ES" sz="4400" dirty="0">
                <a:cs typeface="Arial" panose="020B0604020202020204" pitchFamily="34" charset="0"/>
              </a:rPr>
              <a:t>ъ</a:t>
            </a:r>
            <a:endParaRPr lang="es-ES" altLang="es-ES" sz="4400" dirty="0"/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16BC8511-27CD-E77C-0FE1-5978A5D217B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4A628D81-87E6-B9B8-5775-93246245E32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73D44AA5-2E10-09FA-B51C-3D4D5F843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70937236-5188-AD61-3B95-6CB7F9499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6BE6ACE8-D831-5782-C812-680EAA1D6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71662218-5C1B-F0E6-17E4-F0BBD44D3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629D105E-284E-DB52-DA92-8E29748B1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E2D4B46D-0AD9-3154-FFF1-3937436BF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C9B788D6-122B-2E46-3890-D73DC4054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91E01EBD-5C6E-9867-BD9D-544F73A28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4A86FF64-90C2-E810-78B1-53365692D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BC500841-D78E-B0DF-90B1-D0144E22E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8E45E9AE-232D-9C8A-8165-9A2794E0F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E532EA7B-A6E3-70B1-6D93-9EBA54FA8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7081DD39-7ABD-896C-BD59-8BA334B79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9220FCDA-CCF8-C090-2C16-E4F255A9E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7E4686D4-122B-ED6C-319C-308B7219E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553DD7B8-DD32-BD05-6617-70655784A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8BCE6F03-F28A-DEF5-3B77-D730EF125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FFFDB7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E7542B5D-1BB9-1E65-47FD-9BBF6A01E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" name="Imagen 3">
            <a:hlinkClick r:id="" action="ppaction://noaction">
              <a:snd r:embed="rId5" name="k skypi.wav"/>
            </a:hlinkClick>
            <a:extLst>
              <a:ext uri="{FF2B5EF4-FFF2-40B4-BE49-F238E27FC236}">
                <a16:creationId xmlns:a16="http://schemas.microsoft.com/office/drawing/2014/main" id="{46751FB5-5275-64E8-CB72-6B258BBB9C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3913" y="2075094"/>
            <a:ext cx="1359951" cy="1359951"/>
          </a:xfrm>
          <a:prstGeom prst="rect">
            <a:avLst/>
          </a:prstGeom>
        </p:spPr>
      </p:pic>
      <p:pic>
        <p:nvPicPr>
          <p:cNvPr id="5" name="Imagen 4">
            <a:hlinkClick r:id="" action="ppaction://noaction">
              <a:snd r:embed="rId7" name="t stupi.wav"/>
            </a:hlinkClick>
            <a:extLst>
              <a:ext uri="{FF2B5EF4-FFF2-40B4-BE49-F238E27FC236}">
                <a16:creationId xmlns:a16="http://schemas.microsoft.com/office/drawing/2014/main" id="{E48E3CF0-51CE-C08B-8FBF-59C6D8D835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8399" y="1835832"/>
            <a:ext cx="1510374" cy="151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2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87549-7B7E-FD2C-5AD4-AA4A4431F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3">
            <a:extLst>
              <a:ext uri="{FF2B5EF4-FFF2-40B4-BE49-F238E27FC236}">
                <a16:creationId xmlns:a16="http://schemas.microsoft.com/office/drawing/2014/main" id="{069508CF-086B-BBE8-3744-C7F5C6545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371600"/>
            <a:ext cx="7924800" cy="34290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D4C822E-2D00-0B58-F459-C600C42D9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7924800" cy="1600200"/>
          </a:xfrm>
          <a:prstGeom prst="rect">
            <a:avLst/>
          </a:prstGeom>
          <a:solidFill>
            <a:schemeClr val="bg1"/>
          </a:solidFill>
          <a:ln w="2540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258" name="Text Box 10">
            <a:hlinkClick r:id="" action="ppaction://noaction">
              <a:snd r:embed="rId2" name="ka.wav"/>
            </a:hlinkClick>
            <a:extLst>
              <a:ext uri="{FF2B5EF4-FFF2-40B4-BE49-F238E27FC236}">
                <a16:creationId xmlns:a16="http://schemas.microsoft.com/office/drawing/2014/main" id="{E56FCA09-C298-5C91-71C7-FDFD6C7F3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129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4400" dirty="0"/>
              <a:t>Ka</a:t>
            </a:r>
          </a:p>
        </p:txBody>
      </p:sp>
      <p:sp>
        <p:nvSpPr>
          <p:cNvPr id="318477" name="Line 13">
            <a:hlinkClick r:id="" action="ppaction://hlinkshowjump?jump=nextslide">
              <a:snd r:embed="rId3" name="arrow.wav"/>
            </a:hlinkClick>
            <a:extLst>
              <a:ext uri="{FF2B5EF4-FFF2-40B4-BE49-F238E27FC236}">
                <a16:creationId xmlns:a16="http://schemas.microsoft.com/office/drawing/2014/main" id="{2071C458-54F9-F70A-EF9A-6D4922E1A73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" name="Line 13">
            <a:hlinkClick r:id="" action="ppaction://noaction">
              <a:snd r:embed="rId4" name="voltage.wav"/>
            </a:hlinkClick>
            <a:extLst>
              <a:ext uri="{FF2B5EF4-FFF2-40B4-BE49-F238E27FC236}">
                <a16:creationId xmlns:a16="http://schemas.microsoft.com/office/drawing/2014/main" id="{D6E8DFD6-E774-F409-0038-F9DDA51FDC0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48400" y="3886200"/>
            <a:ext cx="0" cy="914400"/>
          </a:xfrm>
          <a:prstGeom prst="line">
            <a:avLst/>
          </a:prstGeom>
          <a:noFill/>
          <a:ln w="231775">
            <a:solidFill>
              <a:srgbClr val="D96E4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7833" name="Rectangle 11">
            <a:extLst>
              <a:ext uri="{FF2B5EF4-FFF2-40B4-BE49-F238E27FC236}">
                <a16:creationId xmlns:a16="http://schemas.microsoft.com/office/drawing/2014/main" id="{E2CB1067-54DF-6F8B-B3A0-283C5F924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4" name="Rectangle 12">
            <a:extLst>
              <a:ext uri="{FF2B5EF4-FFF2-40B4-BE49-F238E27FC236}">
                <a16:creationId xmlns:a16="http://schemas.microsoft.com/office/drawing/2014/main" id="{4D01EFB7-CA27-9257-5D6A-60D0A0235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3">
            <a:extLst>
              <a:ext uri="{FF2B5EF4-FFF2-40B4-BE49-F238E27FC236}">
                <a16:creationId xmlns:a16="http://schemas.microsoft.com/office/drawing/2014/main" id="{7A8F0758-7A99-EC3C-0F03-142E10137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6" name="Rectangle 14">
            <a:extLst>
              <a:ext uri="{FF2B5EF4-FFF2-40B4-BE49-F238E27FC236}">
                <a16:creationId xmlns:a16="http://schemas.microsoft.com/office/drawing/2014/main" id="{A83AA0EF-F1C8-FB47-8D5A-B589EFD8E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7" name="Rectangle 15">
            <a:extLst>
              <a:ext uri="{FF2B5EF4-FFF2-40B4-BE49-F238E27FC236}">
                <a16:creationId xmlns:a16="http://schemas.microsoft.com/office/drawing/2014/main" id="{40095A77-C3BF-EFB8-FC99-1EE0D3135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8" name="Rectangle 16">
            <a:extLst>
              <a:ext uri="{FF2B5EF4-FFF2-40B4-BE49-F238E27FC236}">
                <a16:creationId xmlns:a16="http://schemas.microsoft.com/office/drawing/2014/main" id="{1CAA2778-42C0-1A15-1EE0-5714F54AC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9" name="Rectangle 17">
            <a:extLst>
              <a:ext uri="{FF2B5EF4-FFF2-40B4-BE49-F238E27FC236}">
                <a16:creationId xmlns:a16="http://schemas.microsoft.com/office/drawing/2014/main" id="{7F187471-30DD-EE8F-16AB-1141274AF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0" name="Rectangle 18">
            <a:extLst>
              <a:ext uri="{FF2B5EF4-FFF2-40B4-BE49-F238E27FC236}">
                <a16:creationId xmlns:a16="http://schemas.microsoft.com/office/drawing/2014/main" id="{7F762163-0B5D-5BDF-6B19-8C5F86FAB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1" name="Rectangle 19">
            <a:extLst>
              <a:ext uri="{FF2B5EF4-FFF2-40B4-BE49-F238E27FC236}">
                <a16:creationId xmlns:a16="http://schemas.microsoft.com/office/drawing/2014/main" id="{5FEDF9FC-14C5-F9A9-F68A-97F3D3B0E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2" name="Rectangle 20">
            <a:extLst>
              <a:ext uri="{FF2B5EF4-FFF2-40B4-BE49-F238E27FC236}">
                <a16:creationId xmlns:a16="http://schemas.microsoft.com/office/drawing/2014/main" id="{EC0DF2ED-D56B-4F3C-913F-F682B2D6C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5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3" name="Rectangle 21">
            <a:extLst>
              <a:ext uri="{FF2B5EF4-FFF2-40B4-BE49-F238E27FC236}">
                <a16:creationId xmlns:a16="http://schemas.microsoft.com/office/drawing/2014/main" id="{1E9C1EEC-B5C5-0703-19A7-98B1E645C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4" name="Rectangle 22">
            <a:extLst>
              <a:ext uri="{FF2B5EF4-FFF2-40B4-BE49-F238E27FC236}">
                <a16:creationId xmlns:a16="http://schemas.microsoft.com/office/drawing/2014/main" id="{00FC8961-EE12-9309-5289-724C9919A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35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5" name="Rectangle 23">
            <a:extLst>
              <a:ext uri="{FF2B5EF4-FFF2-40B4-BE49-F238E27FC236}">
                <a16:creationId xmlns:a16="http://schemas.microsoft.com/office/drawing/2014/main" id="{35CAE926-599D-B244-F5E8-9D8214328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53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6" name="Rectangle 24">
            <a:extLst>
              <a:ext uri="{FF2B5EF4-FFF2-40B4-BE49-F238E27FC236}">
                <a16:creationId xmlns:a16="http://schemas.microsoft.com/office/drawing/2014/main" id="{FD097693-AAE1-6E0E-A60C-1D750CA2C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6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7" name="Rectangle 25">
            <a:extLst>
              <a:ext uri="{FF2B5EF4-FFF2-40B4-BE49-F238E27FC236}">
                <a16:creationId xmlns:a16="http://schemas.microsoft.com/office/drawing/2014/main" id="{2241D73B-E254-E466-F59E-B432D1FD3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0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8" name="Rectangle 26">
            <a:extLst>
              <a:ext uri="{FF2B5EF4-FFF2-40B4-BE49-F238E27FC236}">
                <a16:creationId xmlns:a16="http://schemas.microsoft.com/office/drawing/2014/main" id="{4D87A31A-5E4C-B54D-A5D8-59F688AB7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375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49" name="Rectangle 27">
            <a:extLst>
              <a:ext uri="{FF2B5EF4-FFF2-40B4-BE49-F238E27FC236}">
                <a16:creationId xmlns:a16="http://schemas.microsoft.com/office/drawing/2014/main" id="{81A9F2F1-721B-95AE-CC2B-AC85BFF6C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50" name="Rectangle 28">
            <a:extLst>
              <a:ext uri="{FF2B5EF4-FFF2-40B4-BE49-F238E27FC236}">
                <a16:creationId xmlns:a16="http://schemas.microsoft.com/office/drawing/2014/main" id="{5F8F6FC6-088F-C27F-1FFF-AC9453A7C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838200"/>
            <a:ext cx="152400" cy="152400"/>
          </a:xfrm>
          <a:prstGeom prst="rect">
            <a:avLst/>
          </a:prstGeom>
          <a:solidFill>
            <a:srgbClr val="C00000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5" name="Imagen 4">
            <a:hlinkClick r:id="" action="ppaction://noaction">
              <a:snd r:embed="rId5" name="Grabación (9).wav"/>
            </a:hlinkClick>
            <a:extLst>
              <a:ext uri="{FF2B5EF4-FFF2-40B4-BE49-F238E27FC236}">
                <a16:creationId xmlns:a16="http://schemas.microsoft.com/office/drawing/2014/main" id="{5C56C207-F348-AC40-3C3E-B533BAB365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7702" y="2068176"/>
            <a:ext cx="1350045" cy="1350045"/>
          </a:xfrm>
          <a:prstGeom prst="rect">
            <a:avLst/>
          </a:prstGeom>
        </p:spPr>
      </p:pic>
      <p:pic>
        <p:nvPicPr>
          <p:cNvPr id="8" name="Imagen 7">
            <a:hlinkClick r:id="" action="ppaction://noaction">
              <a:snd r:embed="rId7" name="t peta.wav"/>
            </a:hlinkClick>
            <a:extLst>
              <a:ext uri="{FF2B5EF4-FFF2-40B4-BE49-F238E27FC236}">
                <a16:creationId xmlns:a16="http://schemas.microsoft.com/office/drawing/2014/main" id="{AEAB8F39-4B2E-99DC-63BE-1162EB27BF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8677" y="2069049"/>
            <a:ext cx="1369595" cy="135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1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8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4">
            <a:extLst>
              <a:ext uri="{FF2B5EF4-FFF2-40B4-BE49-F238E27FC236}">
                <a16:creationId xmlns:a16="http://schemas.microsoft.com/office/drawing/2014/main" id="{7FA7E480-892C-6984-D90F-5A5765BC7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175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59" name="Rectangle 5">
            <a:extLst>
              <a:ext uri="{FF2B5EF4-FFF2-40B4-BE49-F238E27FC236}">
                <a16:creationId xmlns:a16="http://schemas.microsoft.com/office/drawing/2014/main" id="{16BFA21F-CD05-6376-045F-61CCB4075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300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60" name="Rectangle 6">
            <a:extLst>
              <a:ext uri="{FF2B5EF4-FFF2-40B4-BE49-F238E27FC236}">
                <a16:creationId xmlns:a16="http://schemas.microsoft.com/office/drawing/2014/main" id="{C2166CB5-5E62-43B9-893F-64FC4DC84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61" name="Rectangle 7">
            <a:extLst>
              <a:ext uri="{FF2B5EF4-FFF2-40B4-BE49-F238E27FC236}">
                <a16:creationId xmlns:a16="http://schemas.microsoft.com/office/drawing/2014/main" id="{F46CB1F6-D495-C8F5-63DA-423229F3C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075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62" name="Rectangle 8">
            <a:extLst>
              <a:ext uri="{FF2B5EF4-FFF2-40B4-BE49-F238E27FC236}">
                <a16:creationId xmlns:a16="http://schemas.microsoft.com/office/drawing/2014/main" id="{74FDD2BE-0EA6-AE00-1D9B-CE34EC02D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75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63" name="Rectangle 9">
            <a:extLst>
              <a:ext uri="{FF2B5EF4-FFF2-40B4-BE49-F238E27FC236}">
                <a16:creationId xmlns:a16="http://schemas.microsoft.com/office/drawing/2014/main" id="{68173E55-CFB4-3EC1-0684-9C24CF60D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6325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64" name="Rectangle 10">
            <a:extLst>
              <a:ext uri="{FF2B5EF4-FFF2-40B4-BE49-F238E27FC236}">
                <a16:creationId xmlns:a16="http://schemas.microsoft.com/office/drawing/2014/main" id="{EA598490-FCB4-8FE5-D2DE-2BBAA837C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7625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65" name="Rectangle 11">
            <a:extLst>
              <a:ext uri="{FF2B5EF4-FFF2-40B4-BE49-F238E27FC236}">
                <a16:creationId xmlns:a16="http://schemas.microsoft.com/office/drawing/2014/main" id="{A0C5664C-FF67-AA7A-691B-6231BB6EC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2100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66" name="Rectangle 12">
            <a:extLst>
              <a:ext uri="{FF2B5EF4-FFF2-40B4-BE49-F238E27FC236}">
                <a16:creationId xmlns:a16="http://schemas.microsoft.com/office/drawing/2014/main" id="{BF11DB27-1122-AD3C-7369-9F68711D2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67" name="Rectangle 13">
            <a:extLst>
              <a:ext uri="{FF2B5EF4-FFF2-40B4-BE49-F238E27FC236}">
                <a16:creationId xmlns:a16="http://schemas.microsoft.com/office/drawing/2014/main" id="{6567249E-8FED-959A-871F-280D14C37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050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68" name="Rectangle 14">
            <a:extLst>
              <a:ext uri="{FF2B5EF4-FFF2-40B4-BE49-F238E27FC236}">
                <a16:creationId xmlns:a16="http://schemas.microsoft.com/office/drawing/2014/main" id="{E9B3DBA1-FDDD-ACF6-13CA-402E232C4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2350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69" name="Rectangle 15">
            <a:extLst>
              <a:ext uri="{FF2B5EF4-FFF2-40B4-BE49-F238E27FC236}">
                <a16:creationId xmlns:a16="http://schemas.microsoft.com/office/drawing/2014/main" id="{5F82F8A4-E1F7-F0B5-1F4E-0BBE719B5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70" name="Rectangle 16">
            <a:extLst>
              <a:ext uri="{FF2B5EF4-FFF2-40B4-BE49-F238E27FC236}">
                <a16:creationId xmlns:a16="http://schemas.microsoft.com/office/drawing/2014/main" id="{8290A467-043F-92E7-65A6-81BDE0C36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25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71" name="Rectangle 17">
            <a:extLst>
              <a:ext uri="{FF2B5EF4-FFF2-40B4-BE49-F238E27FC236}">
                <a16:creationId xmlns:a16="http://schemas.microsoft.com/office/drawing/2014/main" id="{A6AB3F53-FB4A-1B73-2B1C-BFAC89E2D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3075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72" name="Rectangle 18">
            <a:extLst>
              <a:ext uri="{FF2B5EF4-FFF2-40B4-BE49-F238E27FC236}">
                <a16:creationId xmlns:a16="http://schemas.microsoft.com/office/drawing/2014/main" id="{85692D6E-7449-530F-51EA-11DBB62BF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375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73" name="Rectangle 19">
            <a:extLst>
              <a:ext uri="{FF2B5EF4-FFF2-40B4-BE49-F238E27FC236}">
                <a16:creationId xmlns:a16="http://schemas.microsoft.com/office/drawing/2014/main" id="{3BBA2A38-4D79-E5E1-4C54-AE6D7366C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8850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74" name="Rectangle 20">
            <a:extLst>
              <a:ext uri="{FF2B5EF4-FFF2-40B4-BE49-F238E27FC236}">
                <a16:creationId xmlns:a16="http://schemas.microsoft.com/office/drawing/2014/main" id="{39293DAA-44E6-C91F-1E00-FA899CC86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0150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6275" name="Rectangle 21">
            <a:extLst>
              <a:ext uri="{FF2B5EF4-FFF2-40B4-BE49-F238E27FC236}">
                <a16:creationId xmlns:a16="http://schemas.microsoft.com/office/drawing/2014/main" id="{398E9681-4C90-300C-A0D6-1E87DD297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8275" y="838200"/>
            <a:ext cx="152400" cy="152400"/>
          </a:xfrm>
          <a:prstGeom prst="rect">
            <a:avLst/>
          </a:prstGeom>
          <a:solidFill>
            <a:srgbClr val="A50021"/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43062" name="Picture 22">
            <a:extLst>
              <a:ext uri="{FF2B5EF4-FFF2-40B4-BE49-F238E27FC236}">
                <a16:creationId xmlns:a16="http://schemas.microsoft.com/office/drawing/2014/main" id="{24B15073-C070-78F0-0DC9-02A9A8A70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764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77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6983177-5698-3218-3F4F-15B96F897C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7850" y="56769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6278" name="Rectangle 20">
            <a:hlinkClick r:id="" action="ppaction://hlinkshowjump?jump=nextslide">
              <a:snd r:embed="rId4" name="arrow.wav"/>
            </a:hlinkClick>
            <a:extLst>
              <a:ext uri="{FF2B5EF4-FFF2-40B4-BE49-F238E27FC236}">
                <a16:creationId xmlns:a16="http://schemas.microsoft.com/office/drawing/2014/main" id="{A05A8815-7C5C-5E3A-84EB-0B2F8D518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4102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430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433DBD0A-3AFF-AECE-2E90-A5A333E16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86000"/>
            <a:ext cx="8534400" cy="35814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68611" name="Text Box 10">
            <a:extLst>
              <a:ext uri="{FF2B5EF4-FFF2-40B4-BE49-F238E27FC236}">
                <a16:creationId xmlns:a16="http://schemas.microsoft.com/office/drawing/2014/main" id="{9181D473-B36B-4CE6-4FE5-95F0B2363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845050"/>
            <a:ext cx="3048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3600"/>
              <a:t>esc   </a:t>
            </a:r>
            <a:r>
              <a:rPr lang="bg-BG" altLang="es-ES" sz="3600"/>
              <a:t>изход</a:t>
            </a:r>
            <a:endParaRPr lang="es-ES" altLang="es-ES" sz="3600"/>
          </a:p>
        </p:txBody>
      </p:sp>
      <p:sp>
        <p:nvSpPr>
          <p:cNvPr id="68612" name="Rectangle 11">
            <a:extLst>
              <a:ext uri="{FF2B5EF4-FFF2-40B4-BE49-F238E27FC236}">
                <a16:creationId xmlns:a16="http://schemas.microsoft.com/office/drawing/2014/main" id="{E1478BAC-2A9F-F693-42E3-7A73E2181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2743200"/>
            <a:ext cx="8210550" cy="1487488"/>
          </a:xfrm>
          <a:prstGeom prst="rect">
            <a:avLst/>
          </a:prstGeom>
          <a:solidFill>
            <a:srgbClr val="F0C270"/>
          </a:solidFill>
          <a:ln w="22225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s-ES" sz="1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es-E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s-ES" sz="1800">
                <a:cs typeface="Arial" panose="020B0604020202020204" pitchFamily="34" charset="0"/>
              </a:rPr>
              <a:t>П</a:t>
            </a:r>
            <a:r>
              <a:rPr lang="bg-BG" altLang="es-ES" sz="1800">
                <a:cs typeface="Arial" panose="020B0604020202020204" pitchFamily="34" charset="0"/>
              </a:rPr>
              <a:t>о</a:t>
            </a:r>
            <a:r>
              <a:rPr lang="es-ES" altLang="es-ES" sz="1800">
                <a:cs typeface="Arial" panose="020B0604020202020204" pitchFamily="34" charset="0"/>
              </a:rPr>
              <a:t> </a:t>
            </a:r>
            <a:r>
              <a:rPr lang="bg-BG" altLang="es-ES" sz="1800">
                <a:cs typeface="Arial" panose="020B0604020202020204" pitchFamily="34" charset="0"/>
              </a:rPr>
              <a:t>модел</a:t>
            </a:r>
            <a:r>
              <a:rPr lang="es-ES" altLang="es-ES" sz="1800">
                <a:cs typeface="Arial" panose="020B0604020202020204" pitchFamily="34" charset="0"/>
              </a:rPr>
              <a:t> </a:t>
            </a:r>
            <a:r>
              <a:rPr lang="bg-BG" altLang="es-ES" sz="1800">
                <a:cs typeface="Arial" panose="020B0604020202020204" pitchFamily="34" charset="0"/>
              </a:rPr>
              <a:t>на</a:t>
            </a:r>
            <a:r>
              <a:rPr lang="pt-BR" altLang="es-ES" sz="1800"/>
              <a:t>: A</a:t>
            </a:r>
            <a:r>
              <a:rPr lang="bg-BG" altLang="es-ES" sz="1800">
                <a:cs typeface="Arial" panose="020B0604020202020204" pitchFamily="34" charset="0"/>
              </a:rPr>
              <a:t>лберто</a:t>
            </a:r>
            <a:r>
              <a:rPr lang="es-ES" altLang="es-ES" sz="1800">
                <a:cs typeface="Arial" panose="020B0604020202020204" pitchFamily="34" charset="0"/>
              </a:rPr>
              <a:t> </a:t>
            </a:r>
            <a:r>
              <a:rPr lang="bg-BG" altLang="es-ES" sz="1800">
                <a:cs typeface="Arial" panose="020B0604020202020204" pitchFamily="34" charset="0"/>
              </a:rPr>
              <a:t>Абарка</a:t>
            </a:r>
            <a:r>
              <a:rPr lang="pt-BR" altLang="es-ES" sz="1800"/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s-ES" sz="1800"/>
              <a:t>A</a:t>
            </a:r>
            <a:r>
              <a:rPr lang="bg-BG" altLang="es-ES" sz="1800">
                <a:cs typeface="Arial" panose="020B0604020202020204" pitchFamily="34" charset="0"/>
              </a:rPr>
              <a:t>втор</a:t>
            </a:r>
            <a:r>
              <a:rPr lang="es-ES" altLang="es-ES" sz="1800">
                <a:cs typeface="Arial" panose="020B0604020202020204" pitchFamily="34" charset="0"/>
              </a:rPr>
              <a:t> </a:t>
            </a:r>
            <a:r>
              <a:rPr lang="bg-BG" altLang="es-ES" sz="1800">
                <a:cs typeface="Arial" panose="020B0604020202020204" pitchFamily="34" charset="0"/>
              </a:rPr>
              <a:t>на</a:t>
            </a:r>
            <a:r>
              <a:rPr lang="es-ES" altLang="es-ES" sz="1800">
                <a:cs typeface="Arial" panose="020B0604020202020204" pitchFamily="34" charset="0"/>
              </a:rPr>
              <a:t> </a:t>
            </a:r>
            <a:r>
              <a:rPr lang="bg-BG" altLang="es-ES" sz="1800">
                <a:cs typeface="Arial" panose="020B0604020202020204" pitchFamily="34" charset="0"/>
              </a:rPr>
              <a:t>пиктограмите</a:t>
            </a:r>
            <a:r>
              <a:rPr lang="pt-BR" altLang="es-ES" sz="1800"/>
              <a:t>: </a:t>
            </a:r>
            <a:r>
              <a:rPr lang="bg-BG" altLang="es-ES" sz="1800">
                <a:cs typeface="Arial" panose="020B0604020202020204" pitchFamily="34" charset="0"/>
              </a:rPr>
              <a:t>Серхио</a:t>
            </a:r>
            <a:r>
              <a:rPr lang="es-ES" altLang="es-ES" sz="1800">
                <a:cs typeface="Arial" panose="020B0604020202020204" pitchFamily="34" charset="0"/>
              </a:rPr>
              <a:t> </a:t>
            </a:r>
            <a:r>
              <a:rPr lang="bg-BG" altLang="es-ES" sz="1800">
                <a:cs typeface="Arial" panose="020B0604020202020204" pitchFamily="34" charset="0"/>
              </a:rPr>
              <a:t>Палау</a:t>
            </a:r>
            <a:r>
              <a:rPr lang="pt-BR" altLang="es-ES" sz="180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s-ES" sz="1800">
                <a:cs typeface="Arial" panose="020B0604020202020204" pitchFamily="34" charset="0"/>
              </a:rPr>
              <a:t>И</a:t>
            </a:r>
            <a:r>
              <a:rPr lang="bg-BG" altLang="es-ES" sz="1800">
                <a:cs typeface="Arial" panose="020B0604020202020204" pitchFamily="34" charset="0"/>
              </a:rPr>
              <a:t>зточник</a:t>
            </a:r>
            <a:r>
              <a:rPr lang="pt-BR" altLang="es-ES" sz="1800"/>
              <a:t>: ARASAAC (http://catedu.es/arasaac/) </a:t>
            </a:r>
            <a:endParaRPr lang="es-ES" altLang="es-ES" sz="1800">
              <a:solidFill>
                <a:srgbClr val="40688C"/>
              </a:solidFill>
            </a:endParaRPr>
          </a:p>
        </p:txBody>
      </p:sp>
      <p:sp>
        <p:nvSpPr>
          <p:cNvPr id="1314829" name="Text Box 13">
            <a:extLst>
              <a:ext uri="{FF2B5EF4-FFF2-40B4-BE49-F238E27FC236}">
                <a16:creationId xmlns:a16="http://schemas.microsoft.com/office/drawing/2014/main" id="{982EE865-ECFF-8E7F-6997-071A34DD8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2400">
                <a:solidFill>
                  <a:srgbClr val="292929"/>
                </a:solidFill>
              </a:rPr>
              <a:t>Logoped   Lora   Georgieva    Logoped   Lora   Georgieva </a:t>
            </a:r>
          </a:p>
        </p:txBody>
      </p:sp>
      <p:sp>
        <p:nvSpPr>
          <p:cNvPr id="68614" name="Rectangle 14">
            <a:extLst>
              <a:ext uri="{FF2B5EF4-FFF2-40B4-BE49-F238E27FC236}">
                <a16:creationId xmlns:a16="http://schemas.microsoft.com/office/drawing/2014/main" id="{A894203D-EE43-C8AD-1179-B14C02352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534400" cy="1066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40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31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4829" grpId="0"/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431DF7399A01F428403C3443A1D6C51" ma:contentTypeVersion="6" ma:contentTypeDescription="Crear nuevo documento." ma:contentTypeScope="" ma:versionID="d3ca31da1fbc722f0ebd661cbafe19d5">
  <xsd:schema xmlns:xsd="http://www.w3.org/2001/XMLSchema" xmlns:xs="http://www.w3.org/2001/XMLSchema" xmlns:p="http://schemas.microsoft.com/office/2006/metadata/properties" xmlns:ns3="b546d43a-6d24-4b6a-a426-ff8bf4469fb4" targetNamespace="http://schemas.microsoft.com/office/2006/metadata/properties" ma:root="true" ma:fieldsID="4405a926144a169b37dcc500d9ef3871" ns3:_="">
    <xsd:import namespace="b546d43a-6d24-4b6a-a426-ff8bf4469fb4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46d43a-6d24-4b6a-a426-ff8bf4469fb4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546d43a-6d24-4b6a-a426-ff8bf4469fb4" xsi:nil="true"/>
  </documentManagement>
</p:properties>
</file>

<file path=customXml/itemProps1.xml><?xml version="1.0" encoding="utf-8"?>
<ds:datastoreItem xmlns:ds="http://schemas.openxmlformats.org/officeDocument/2006/customXml" ds:itemID="{6FFD1A81-4BC5-46E9-9F4C-E744A0CC4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AF6F15-EDDD-4741-B653-17E58360F7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46d43a-6d24-4b6a-a426-ff8bf4469f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5060712-A62F-4E5A-88D7-960C76778A59}">
  <ds:schemaRefs>
    <ds:schemaRef ds:uri="http://purl.org/dc/elements/1.1/"/>
    <ds:schemaRef ds:uri="b546d43a-6d24-4b6a-a426-ff8bf4469fb4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1100</TotalTime>
  <Words>441</Words>
  <Application>Microsoft Office PowerPoint</Application>
  <PresentationFormat>Presentación en pantalla (4:3)</PresentationFormat>
  <Paragraphs>450</Paragraphs>
  <Slides>108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108</vt:i4>
      </vt:variant>
    </vt:vector>
  </HeadingPairs>
  <TitlesOfParts>
    <vt:vector size="113" baseType="lpstr">
      <vt:lpstr>Aptos</vt:lpstr>
      <vt:lpstr>Aptos Display</vt:lpstr>
      <vt:lpstr>Arial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lora.georgieva.hrsg@gruporecoletas.com</dc:creator>
  <cp:lastModifiedBy>lora.georgieva.hrsg@gruporecoletas.com</cp:lastModifiedBy>
  <cp:revision>13</cp:revision>
  <dcterms:created xsi:type="dcterms:W3CDTF">2026-08-11T09:48:58Z</dcterms:created>
  <dcterms:modified xsi:type="dcterms:W3CDTF">2026-08-17T09:17:20Z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0x010100F431DF7399A01F428403C3443A1D6C51</vt:lpwstr>
  </property>
</Properties>
</file>