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856" r:id="rId5"/>
    <p:sldId id="978" r:id="rId6"/>
    <p:sldId id="929" r:id="rId7"/>
    <p:sldId id="1129" r:id="rId8"/>
    <p:sldId id="1130" r:id="rId9"/>
    <p:sldId id="1131" r:id="rId10"/>
    <p:sldId id="1132" r:id="rId11"/>
    <p:sldId id="1133" r:id="rId12"/>
    <p:sldId id="1134" r:id="rId13"/>
    <p:sldId id="1124" r:id="rId14"/>
    <p:sldId id="1135" r:id="rId15"/>
    <p:sldId id="1136" r:id="rId16"/>
    <p:sldId id="1137" r:id="rId17"/>
    <p:sldId id="1138" r:id="rId18"/>
    <p:sldId id="1139" r:id="rId19"/>
    <p:sldId id="1140" r:id="rId20"/>
    <p:sldId id="1165" r:id="rId21"/>
    <p:sldId id="1202" r:id="rId22"/>
    <p:sldId id="1203" r:id="rId23"/>
    <p:sldId id="1204" r:id="rId24"/>
    <p:sldId id="1205" r:id="rId25"/>
    <p:sldId id="1206" r:id="rId26"/>
    <p:sldId id="1207" r:id="rId27"/>
    <p:sldId id="1208" r:id="rId28"/>
    <p:sldId id="1209" r:id="rId29"/>
    <p:sldId id="1210" r:id="rId30"/>
    <p:sldId id="1211" r:id="rId31"/>
    <p:sldId id="1212" r:id="rId32"/>
    <p:sldId id="1125" r:id="rId33"/>
    <p:sldId id="1141" r:id="rId34"/>
    <p:sldId id="1142" r:id="rId35"/>
    <p:sldId id="1143" r:id="rId36"/>
    <p:sldId id="1144" r:id="rId37"/>
    <p:sldId id="1145" r:id="rId38"/>
    <p:sldId id="1146" r:id="rId39"/>
    <p:sldId id="1126" r:id="rId40"/>
    <p:sldId id="1147" r:id="rId41"/>
    <p:sldId id="1148" r:id="rId42"/>
    <p:sldId id="1149" r:id="rId43"/>
    <p:sldId id="1150" r:id="rId44"/>
    <p:sldId id="1151" r:id="rId45"/>
    <p:sldId id="1152" r:id="rId46"/>
    <p:sldId id="1166" r:id="rId47"/>
    <p:sldId id="1213" r:id="rId48"/>
    <p:sldId id="1214" r:id="rId49"/>
    <p:sldId id="1215" r:id="rId50"/>
    <p:sldId id="1216" r:id="rId51"/>
    <p:sldId id="1217" r:id="rId52"/>
    <p:sldId id="1218" r:id="rId53"/>
    <p:sldId id="1219" r:id="rId54"/>
    <p:sldId id="1220" r:id="rId55"/>
    <p:sldId id="1221" r:id="rId56"/>
    <p:sldId id="1222" r:id="rId57"/>
    <p:sldId id="1223" r:id="rId58"/>
    <p:sldId id="1127" r:id="rId59"/>
    <p:sldId id="1153" r:id="rId60"/>
    <p:sldId id="1154" r:id="rId61"/>
    <p:sldId id="1155" r:id="rId62"/>
    <p:sldId id="1156" r:id="rId63"/>
    <p:sldId id="1157" r:id="rId64"/>
    <p:sldId id="1158" r:id="rId65"/>
    <p:sldId id="1128" r:id="rId66"/>
    <p:sldId id="1159" r:id="rId67"/>
    <p:sldId id="1160" r:id="rId68"/>
    <p:sldId id="1161" r:id="rId69"/>
    <p:sldId id="1162" r:id="rId70"/>
    <p:sldId id="1163" r:id="rId71"/>
    <p:sldId id="1164" r:id="rId72"/>
    <p:sldId id="1123" r:id="rId73"/>
    <p:sldId id="1224" r:id="rId74"/>
    <p:sldId id="1225" r:id="rId75"/>
    <p:sldId id="1226" r:id="rId76"/>
    <p:sldId id="1227" r:id="rId77"/>
    <p:sldId id="1228" r:id="rId78"/>
    <p:sldId id="1229" r:id="rId79"/>
    <p:sldId id="1230" r:id="rId80"/>
    <p:sldId id="1231" r:id="rId81"/>
    <p:sldId id="1232" r:id="rId82"/>
    <p:sldId id="1233" r:id="rId83"/>
    <p:sldId id="1234" r:id="rId84"/>
    <p:sldId id="818" r:id="rId8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BA0F5"/>
    <a:srgbClr val="CC3300"/>
    <a:srgbClr val="A50021"/>
    <a:srgbClr val="FFFDB7"/>
    <a:srgbClr val="DAFF71"/>
    <a:srgbClr val="D7D200"/>
    <a:srgbClr val="8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98217" autoAdjust="0"/>
  </p:normalViewPr>
  <p:slideViewPr>
    <p:cSldViewPr>
      <p:cViewPr varScale="1">
        <p:scale>
          <a:sx n="70" d="100"/>
          <a:sy n="70" d="100"/>
        </p:scale>
        <p:origin x="1805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A6B2E-CDCC-2D0C-2194-1B7EFE39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F9DA3E-900A-7F33-50CF-58444795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1840C1-3545-4B97-967D-7624398B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A3C84-1715-4347-8E63-55523FF1B82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460206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DBEF3-CC9D-9DAA-DC6F-DEE9F6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B27C97-5356-D1FE-F7DE-514F7052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8FB1CF-D1EB-CA82-C7CA-9FD8817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1C44B-8CF9-4F4F-886E-6F50C04F7C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9008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4EBDE-FFAE-ECFB-FCB3-FE7CF829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9584B0-B0E0-B99A-7679-0A5F8432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DA648-148E-D225-CFB7-93B02D6B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37F09-7B94-49EA-8C25-5B0AFA71E7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6339165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58D8F-4DD2-1D34-09FC-A55A597C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5761D-2082-72E1-24AD-19848238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78CC6-9B00-BB90-3FED-07FABB7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4D992-00D8-4723-A600-A12C1D73532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320550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D7AAA2-35E2-C219-D8F3-202F0B11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6C8ED-868F-C2F5-70EE-1DD572FA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6B8A6-F440-6696-137A-C236BC72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8D0F4-07A9-4B24-92CA-20D18354C59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645058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D41E6-115D-D1F4-40E5-9318B2BA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33F71-4C45-C8CD-89BD-E67402ED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5ABEC-698D-2257-A0D4-3DC60E15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8A3351-F07F-44F4-875D-76D7997E67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258789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CFF5C5-C821-DACC-03DE-0E2F5D91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1744CA-6EA1-1B12-DE73-E2877222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5C7BCE-98F6-F7DA-5A36-240659E0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91ED6-FCA3-493D-9977-39D2F91EAF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921596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79AFDC-581F-F540-695B-D3F1B26B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3BC11-ADF6-C7E7-CBCE-0007A4F7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85AB00-AEB7-A700-B452-748895AC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4E52B-97F3-4CCF-92FC-5C931EEF08F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290411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58A5D-5CA3-C5D7-2726-69967A7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4E45F4-EB4C-71F8-64F7-82769B17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76434-F3DA-EDB5-16A1-70433130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147960-5ECC-4AB0-AF57-82305DEDC9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400362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E32A43-2304-4CEF-41E5-3622B584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92CFF2-4512-5467-6A69-0E6E58F3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98CA19-AFBF-ACF6-1D55-FBC6DA80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7FB28-679D-43DD-ABAD-35401297BA3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391584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C264BE-3F58-210C-EBA9-8562CE6E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2E36F-83DF-2F1C-2222-D4AB83D2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9D68F2-6EF6-2863-E3D7-E4672300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08409F-337F-4881-A805-219092A669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841316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778341-7052-DCDE-C9AF-D7E9F880D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CB83E6-8E3C-40F8-71C8-7DD5B503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85F7DF-7001-288A-E9AF-9A15F68CCD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6E69C1-F15B-A6ED-C12A-2E92A13831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9F78F9-EC64-1F7F-A616-FF6C3720ED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C8CDA7-B4F5-4367-B3F5-0BF68529BB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0.xml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audio" Target="../media/audio13.wav"/><Relationship Id="rId5" Type="http://schemas.openxmlformats.org/officeDocument/2006/relationships/audio" Target="../media/audio10.wav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audio" Target="../media/audio12.wav"/><Relationship Id="rId1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audio" Target="../media/audio12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audio" Target="../media/audio11.wav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5.png"/><Relationship Id="rId5" Type="http://schemas.openxmlformats.org/officeDocument/2006/relationships/audio" Target="../media/audio11.wav"/><Relationship Id="rId10" Type="http://schemas.openxmlformats.org/officeDocument/2006/relationships/slide" Target="slide10.xml"/><Relationship Id="rId4" Type="http://schemas.openxmlformats.org/officeDocument/2006/relationships/image" Target="../media/image21.png"/><Relationship Id="rId9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11.wav"/><Relationship Id="rId10" Type="http://schemas.openxmlformats.org/officeDocument/2006/relationships/audio" Target="../media/audio8.wav"/><Relationship Id="rId4" Type="http://schemas.openxmlformats.org/officeDocument/2006/relationships/image" Target="../media/image21.pn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9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13.wav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10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4.png"/><Relationship Id="rId18" Type="http://schemas.openxmlformats.org/officeDocument/2006/relationships/audio" Target="../media/audio11.wav"/><Relationship Id="rId26" Type="http://schemas.openxmlformats.org/officeDocument/2006/relationships/image" Target="../media/image26.png"/><Relationship Id="rId3" Type="http://schemas.openxmlformats.org/officeDocument/2006/relationships/image" Target="../media/image9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audio" Target="../media/audio7.wav"/><Relationship Id="rId17" Type="http://schemas.openxmlformats.org/officeDocument/2006/relationships/image" Target="../media/image22.png"/><Relationship Id="rId25" Type="http://schemas.openxmlformats.org/officeDocument/2006/relationships/audio" Target="../media/audio8.wav"/><Relationship Id="rId2" Type="http://schemas.openxmlformats.org/officeDocument/2006/relationships/audio" Target="../media/audio2.wav"/><Relationship Id="rId16" Type="http://schemas.openxmlformats.org/officeDocument/2006/relationships/audio" Target="../media/audio10.wav"/><Relationship Id="rId20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3.png"/><Relationship Id="rId24" Type="http://schemas.openxmlformats.org/officeDocument/2006/relationships/audio" Target="../media/audio1.wav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audio" Target="../media/audio6.wav"/><Relationship Id="rId19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audio" Target="../media/audio9.wav"/><Relationship Id="rId22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1.png"/><Relationship Id="rId18" Type="http://schemas.openxmlformats.org/officeDocument/2006/relationships/audio" Target="../media/audio12.wav"/><Relationship Id="rId3" Type="http://schemas.openxmlformats.org/officeDocument/2006/relationships/image" Target="../media/image9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audio" Target="../media/audio9.wav"/><Relationship Id="rId17" Type="http://schemas.openxmlformats.org/officeDocument/2006/relationships/image" Target="../media/image23.png"/><Relationship Id="rId25" Type="http://schemas.openxmlformats.org/officeDocument/2006/relationships/image" Target="../media/image26.png"/><Relationship Id="rId2" Type="http://schemas.openxmlformats.org/officeDocument/2006/relationships/audio" Target="../media/audio2.wav"/><Relationship Id="rId16" Type="http://schemas.openxmlformats.org/officeDocument/2006/relationships/audio" Target="../media/audio11.wav"/><Relationship Id="rId20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24" Type="http://schemas.openxmlformats.org/officeDocument/2006/relationships/audio" Target="../media/audio8.wav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23" Type="http://schemas.openxmlformats.org/officeDocument/2006/relationships/audio" Target="../media/audio1.wav"/><Relationship Id="rId10" Type="http://schemas.openxmlformats.org/officeDocument/2006/relationships/audio" Target="../media/audio7.wav"/><Relationship Id="rId19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Relationship Id="rId14" Type="http://schemas.openxmlformats.org/officeDocument/2006/relationships/audio" Target="../media/audio10.wav"/><Relationship Id="rId22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2.png"/><Relationship Id="rId18" Type="http://schemas.openxmlformats.org/officeDocument/2006/relationships/audio" Target="../media/audio13.wav"/><Relationship Id="rId3" Type="http://schemas.openxmlformats.org/officeDocument/2006/relationships/image" Target="../media/image11.png"/><Relationship Id="rId21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audio" Target="../media/audio10.wav"/><Relationship Id="rId17" Type="http://schemas.openxmlformats.org/officeDocument/2006/relationships/image" Target="../media/image24.png"/><Relationship Id="rId2" Type="http://schemas.openxmlformats.org/officeDocument/2006/relationships/audio" Target="../media/audio4.wav"/><Relationship Id="rId16" Type="http://schemas.openxmlformats.org/officeDocument/2006/relationships/audio" Target="../media/audio12.wav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23" Type="http://schemas.openxmlformats.org/officeDocument/2006/relationships/image" Target="../media/image26.png"/><Relationship Id="rId10" Type="http://schemas.openxmlformats.org/officeDocument/2006/relationships/audio" Target="../media/audio9.wav"/><Relationship Id="rId19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14.png"/><Relationship Id="rId14" Type="http://schemas.openxmlformats.org/officeDocument/2006/relationships/audio" Target="../media/audio11.wav"/><Relationship Id="rId22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5.xml"/><Relationship Id="rId7" Type="http://schemas.openxmlformats.org/officeDocument/2006/relationships/slide" Target="slide29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69.xml"/><Relationship Id="rId4" Type="http://schemas.openxmlformats.org/officeDocument/2006/relationships/slide" Target="slide62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3.png"/><Relationship Id="rId18" Type="http://schemas.openxmlformats.org/officeDocument/2006/relationships/slide" Target="slide17.xml"/><Relationship Id="rId3" Type="http://schemas.openxmlformats.org/officeDocument/2006/relationships/image" Target="../media/image11.png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audio" Target="../media/audio11.wav"/><Relationship Id="rId17" Type="http://schemas.openxmlformats.org/officeDocument/2006/relationships/image" Target="../media/image25.png"/><Relationship Id="rId2" Type="http://schemas.openxmlformats.org/officeDocument/2006/relationships/audio" Target="../media/audio4.wav"/><Relationship Id="rId16" Type="http://schemas.openxmlformats.org/officeDocument/2006/relationships/audio" Target="../media/audio13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audio" Target="../media/audio10.wav"/><Relationship Id="rId19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21.png"/><Relationship Id="rId14" Type="http://schemas.openxmlformats.org/officeDocument/2006/relationships/audio" Target="../media/audio1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4.png"/><Relationship Id="rId18" Type="http://schemas.openxmlformats.org/officeDocument/2006/relationships/audio" Target="../media/audio1.wav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audio" Target="../media/audio12.wav"/><Relationship Id="rId17" Type="http://schemas.openxmlformats.org/officeDocument/2006/relationships/slide" Target="slide17.xml"/><Relationship Id="rId2" Type="http://schemas.openxmlformats.org/officeDocument/2006/relationships/audio" Target="../media/audio4.wav"/><Relationship Id="rId16" Type="http://schemas.openxmlformats.org/officeDocument/2006/relationships/audio" Target="../media/audio14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10" Type="http://schemas.openxmlformats.org/officeDocument/2006/relationships/audio" Target="../media/audio11.wav"/><Relationship Id="rId19" Type="http://schemas.openxmlformats.org/officeDocument/2006/relationships/image" Target="../media/image26.png"/><Relationship Id="rId4" Type="http://schemas.openxmlformats.org/officeDocument/2006/relationships/audio" Target="../media/audio6.wav"/><Relationship Id="rId9" Type="http://schemas.openxmlformats.org/officeDocument/2006/relationships/image" Target="../media/image21.png"/><Relationship Id="rId1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4.png"/><Relationship Id="rId18" Type="http://schemas.openxmlformats.org/officeDocument/2006/relationships/audio" Target="../media/audio8.wav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audio" Target="../media/audio12.wav"/><Relationship Id="rId17" Type="http://schemas.openxmlformats.org/officeDocument/2006/relationships/audio" Target="../media/audio1.wav"/><Relationship Id="rId2" Type="http://schemas.openxmlformats.org/officeDocument/2006/relationships/audio" Target="../media/audio4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10" Type="http://schemas.openxmlformats.org/officeDocument/2006/relationships/audio" Target="../media/audio11.wav"/><Relationship Id="rId4" Type="http://schemas.openxmlformats.org/officeDocument/2006/relationships/audio" Target="../media/audio6.wav"/><Relationship Id="rId9" Type="http://schemas.openxmlformats.org/officeDocument/2006/relationships/image" Target="../media/image21.png"/><Relationship Id="rId1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audio" Target="../media/audio13.wav"/><Relationship Id="rId2" Type="http://schemas.openxmlformats.org/officeDocument/2006/relationships/audio" Target="../media/audio4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openxmlformats.org/officeDocument/2006/relationships/audio" Target="../media/audio1.wav"/><Relationship Id="rId10" Type="http://schemas.openxmlformats.org/officeDocument/2006/relationships/audio" Target="../media/audio12.wav"/><Relationship Id="rId4" Type="http://schemas.openxmlformats.org/officeDocument/2006/relationships/audio" Target="../media/audio6.wav"/><Relationship Id="rId9" Type="http://schemas.openxmlformats.org/officeDocument/2006/relationships/image" Target="../media/image23.png"/><Relationship Id="rId1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1.wav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slide" Target="slide1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audio" Target="../media/audio12.wav"/><Relationship Id="rId4" Type="http://schemas.openxmlformats.org/officeDocument/2006/relationships/audio" Target="../media/audio6.wav"/><Relationship Id="rId9" Type="http://schemas.openxmlformats.org/officeDocument/2006/relationships/image" Target="../media/image23.png"/><Relationship Id="rId1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audio" Target="../media/audio1.wav"/><Relationship Id="rId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audio" Target="../media/audio7.wav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image" Target="../media/image23.png"/><Relationship Id="rId10" Type="http://schemas.openxmlformats.org/officeDocument/2006/relationships/audio" Target="../media/audio8.wav"/><Relationship Id="rId4" Type="http://schemas.openxmlformats.org/officeDocument/2006/relationships/audio" Target="../media/audio11.wav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23.png"/><Relationship Id="rId7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4.png"/><Relationship Id="rId4" Type="http://schemas.openxmlformats.org/officeDocument/2006/relationships/audio" Target="../media/audio1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9.xml"/><Relationship Id="rId3" Type="http://schemas.openxmlformats.org/officeDocument/2006/relationships/audio" Target="../media/audio15.wav"/><Relationship Id="rId7" Type="http://schemas.openxmlformats.org/officeDocument/2006/relationships/audio" Target="../media/audio17.wav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audio" Target="../media/audio19.wav"/><Relationship Id="rId5" Type="http://schemas.openxmlformats.org/officeDocument/2006/relationships/audio" Target="../media/audio16.wav"/><Relationship Id="rId1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audio" Target="../media/audio18.wav"/><Relationship Id="rId14" Type="http://schemas.openxmlformats.org/officeDocument/2006/relationships/audio" Target="../media/audio8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audio" Target="../media/audio15.wav"/><Relationship Id="rId7" Type="http://schemas.openxmlformats.org/officeDocument/2006/relationships/audio" Target="../media/audio18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slide" Target="slide29.xml"/><Relationship Id="rId5" Type="http://schemas.openxmlformats.org/officeDocument/2006/relationships/audio" Target="../media/audio17.wav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audio" Target="../media/audio19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5.wav"/><Relationship Id="rId7" Type="http://schemas.openxmlformats.org/officeDocument/2006/relationships/audio" Target="../media/audio1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audio" Target="../media/audio17.wav"/><Relationship Id="rId10" Type="http://schemas.openxmlformats.org/officeDocument/2006/relationships/audio" Target="../media/audio8.wav"/><Relationship Id="rId4" Type="http://schemas.openxmlformats.org/officeDocument/2006/relationships/image" Target="../media/image32.png"/><Relationship Id="rId9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audio" Target="../media/audio15.wav"/><Relationship Id="rId7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audio" Target="../media/audio19.wav"/><Relationship Id="rId10" Type="http://schemas.openxmlformats.org/officeDocument/2006/relationships/audio" Target="../media/audio8.wav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5.wav"/><Relationship Id="rId7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audio" Target="../media/audio19.wav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29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audio" Target="../media/audio26.wav"/><Relationship Id="rId3" Type="http://schemas.openxmlformats.org/officeDocument/2006/relationships/audio" Target="../media/audio21.wav"/><Relationship Id="rId7" Type="http://schemas.openxmlformats.org/officeDocument/2006/relationships/audio" Target="../media/audio23.wav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audio" Target="../media/audio25.wav"/><Relationship Id="rId5" Type="http://schemas.openxmlformats.org/officeDocument/2006/relationships/audio" Target="../media/audio22.wav"/><Relationship Id="rId15" Type="http://schemas.openxmlformats.org/officeDocument/2006/relationships/slide" Target="slide36.xm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audio" Target="../media/audio24.wav"/><Relationship Id="rId1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6.xml"/><Relationship Id="rId3" Type="http://schemas.openxmlformats.org/officeDocument/2006/relationships/audio" Target="../media/audio21.wav"/><Relationship Id="rId7" Type="http://schemas.openxmlformats.org/officeDocument/2006/relationships/audio" Target="../media/audio24.wav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audio" Target="../media/audio26.wav"/><Relationship Id="rId5" Type="http://schemas.openxmlformats.org/officeDocument/2006/relationships/audio" Target="../media/audio22.wav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audio" Target="../media/audio25.wav"/><Relationship Id="rId1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2.wav"/><Relationship Id="rId7" Type="http://schemas.openxmlformats.org/officeDocument/2006/relationships/audio" Target="../media/audio25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slide" Target="slide36.xml"/><Relationship Id="rId5" Type="http://schemas.openxmlformats.org/officeDocument/2006/relationships/audio" Target="../media/audio24.wav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audio" Target="../media/audio2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audio" Target="../media/audio5.wav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audio" Target="../media/audio24.wav"/><Relationship Id="rId10" Type="http://schemas.openxmlformats.org/officeDocument/2006/relationships/audio" Target="../media/audio8.wav"/><Relationship Id="rId4" Type="http://schemas.openxmlformats.org/officeDocument/2006/relationships/image" Target="../media/image44.png"/><Relationship Id="rId9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2.wav"/><Relationship Id="rId7" Type="http://schemas.openxmlformats.org/officeDocument/2006/relationships/slide" Target="slide3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audio" Target="../media/audio24.wav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36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43.png"/><Relationship Id="rId18" Type="http://schemas.openxmlformats.org/officeDocument/2006/relationships/audio" Target="../media/audio24.wav"/><Relationship Id="rId26" Type="http://schemas.openxmlformats.org/officeDocument/2006/relationships/image" Target="../media/image37.png"/><Relationship Id="rId3" Type="http://schemas.openxmlformats.org/officeDocument/2006/relationships/image" Target="../media/image32.png"/><Relationship Id="rId21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openxmlformats.org/officeDocument/2006/relationships/audio" Target="../media/audio21.wav"/><Relationship Id="rId17" Type="http://schemas.openxmlformats.org/officeDocument/2006/relationships/image" Target="../media/image45.png"/><Relationship Id="rId25" Type="http://schemas.openxmlformats.org/officeDocument/2006/relationships/audio" Target="../media/audio8.wav"/><Relationship Id="rId2" Type="http://schemas.openxmlformats.org/officeDocument/2006/relationships/audio" Target="../media/audio15.wav"/><Relationship Id="rId16" Type="http://schemas.openxmlformats.org/officeDocument/2006/relationships/audio" Target="../media/audio23.wav"/><Relationship Id="rId20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11" Type="http://schemas.openxmlformats.org/officeDocument/2006/relationships/image" Target="../media/image36.png"/><Relationship Id="rId24" Type="http://schemas.openxmlformats.org/officeDocument/2006/relationships/audio" Target="../media/audio1.wav"/><Relationship Id="rId5" Type="http://schemas.openxmlformats.org/officeDocument/2006/relationships/image" Target="../media/image33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audio" Target="../media/audio19.wav"/><Relationship Id="rId19" Type="http://schemas.openxmlformats.org/officeDocument/2006/relationships/image" Target="../media/image46.png"/><Relationship Id="rId4" Type="http://schemas.openxmlformats.org/officeDocument/2006/relationships/audio" Target="../media/audio16.wav"/><Relationship Id="rId9" Type="http://schemas.openxmlformats.org/officeDocument/2006/relationships/image" Target="../media/image35.png"/><Relationship Id="rId14" Type="http://schemas.openxmlformats.org/officeDocument/2006/relationships/audio" Target="../media/audio22.wav"/><Relationship Id="rId22" Type="http://schemas.openxmlformats.org/officeDocument/2006/relationships/audio" Target="../media/audio26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44.png"/><Relationship Id="rId18" Type="http://schemas.openxmlformats.org/officeDocument/2006/relationships/audio" Target="../media/audio25.wav"/><Relationship Id="rId3" Type="http://schemas.openxmlformats.org/officeDocument/2006/relationships/image" Target="../media/image32.png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audio" Target="../media/audio22.wav"/><Relationship Id="rId17" Type="http://schemas.openxmlformats.org/officeDocument/2006/relationships/image" Target="../media/image46.png"/><Relationship Id="rId25" Type="http://schemas.openxmlformats.org/officeDocument/2006/relationships/image" Target="../media/image37.png"/><Relationship Id="rId2" Type="http://schemas.openxmlformats.org/officeDocument/2006/relationships/audio" Target="../media/audio15.wav"/><Relationship Id="rId16" Type="http://schemas.openxmlformats.org/officeDocument/2006/relationships/audio" Target="../media/audio24.wav"/><Relationship Id="rId20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43.png"/><Relationship Id="rId24" Type="http://schemas.openxmlformats.org/officeDocument/2006/relationships/audio" Target="../media/audio8.wav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23" Type="http://schemas.openxmlformats.org/officeDocument/2006/relationships/audio" Target="../media/audio1.wav"/><Relationship Id="rId10" Type="http://schemas.openxmlformats.org/officeDocument/2006/relationships/audio" Target="../media/audio21.wav"/><Relationship Id="rId19" Type="http://schemas.openxmlformats.org/officeDocument/2006/relationships/image" Target="../media/image47.png"/><Relationship Id="rId4" Type="http://schemas.openxmlformats.org/officeDocument/2006/relationships/audio" Target="../media/audio17.wav"/><Relationship Id="rId9" Type="http://schemas.openxmlformats.org/officeDocument/2006/relationships/image" Target="../media/image36.png"/><Relationship Id="rId14" Type="http://schemas.openxmlformats.org/officeDocument/2006/relationships/audio" Target="../media/audio23.wav"/><Relationship Id="rId22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45.png"/><Relationship Id="rId18" Type="http://schemas.openxmlformats.org/officeDocument/2006/relationships/audio" Target="../media/audio26.wav"/><Relationship Id="rId3" Type="http://schemas.openxmlformats.org/officeDocument/2006/relationships/image" Target="../media/image32.png"/><Relationship Id="rId21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openxmlformats.org/officeDocument/2006/relationships/audio" Target="../media/audio23.wav"/><Relationship Id="rId17" Type="http://schemas.openxmlformats.org/officeDocument/2006/relationships/image" Target="../media/image47.png"/><Relationship Id="rId2" Type="http://schemas.openxmlformats.org/officeDocument/2006/relationships/audio" Target="../media/audio15.wav"/><Relationship Id="rId16" Type="http://schemas.openxmlformats.org/officeDocument/2006/relationships/audio" Target="../media/audio25.wav"/><Relationship Id="rId20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44.png"/><Relationship Id="rId5" Type="http://schemas.openxmlformats.org/officeDocument/2006/relationships/image" Target="../media/image35.png"/><Relationship Id="rId15" Type="http://schemas.openxmlformats.org/officeDocument/2006/relationships/image" Target="../media/image46.png"/><Relationship Id="rId23" Type="http://schemas.openxmlformats.org/officeDocument/2006/relationships/image" Target="../media/image37.png"/><Relationship Id="rId10" Type="http://schemas.openxmlformats.org/officeDocument/2006/relationships/audio" Target="../media/audio22.wav"/><Relationship Id="rId19" Type="http://schemas.openxmlformats.org/officeDocument/2006/relationships/image" Target="../media/image48.png"/><Relationship Id="rId4" Type="http://schemas.openxmlformats.org/officeDocument/2006/relationships/audio" Target="../media/audio18.wav"/><Relationship Id="rId9" Type="http://schemas.openxmlformats.org/officeDocument/2006/relationships/image" Target="../media/image43.png"/><Relationship Id="rId14" Type="http://schemas.openxmlformats.org/officeDocument/2006/relationships/audio" Target="../media/audio24.wav"/><Relationship Id="rId22" Type="http://schemas.openxmlformats.org/officeDocument/2006/relationships/audio" Target="../media/audio8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46.png"/><Relationship Id="rId18" Type="http://schemas.openxmlformats.org/officeDocument/2006/relationships/slide" Target="slide43.xml"/><Relationship Id="rId3" Type="http://schemas.openxmlformats.org/officeDocument/2006/relationships/image" Target="../media/image32.png"/><Relationship Id="rId21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audio" Target="../media/audio24.wav"/><Relationship Id="rId17" Type="http://schemas.openxmlformats.org/officeDocument/2006/relationships/image" Target="../media/image48.png"/><Relationship Id="rId2" Type="http://schemas.openxmlformats.org/officeDocument/2006/relationships/audio" Target="../media/audio15.wav"/><Relationship Id="rId16" Type="http://schemas.openxmlformats.org/officeDocument/2006/relationships/audio" Target="../media/audio26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10" Type="http://schemas.openxmlformats.org/officeDocument/2006/relationships/audio" Target="../media/audio23.wav"/><Relationship Id="rId19" Type="http://schemas.openxmlformats.org/officeDocument/2006/relationships/audio" Target="../media/audio1.wav"/><Relationship Id="rId4" Type="http://schemas.openxmlformats.org/officeDocument/2006/relationships/audio" Target="../media/audio18.wav"/><Relationship Id="rId9" Type="http://schemas.openxmlformats.org/officeDocument/2006/relationships/image" Target="../media/image44.png"/><Relationship Id="rId14" Type="http://schemas.openxmlformats.org/officeDocument/2006/relationships/audio" Target="../media/audio25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47.png"/><Relationship Id="rId18" Type="http://schemas.openxmlformats.org/officeDocument/2006/relationships/audio" Target="../media/audio8.wav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12" Type="http://schemas.openxmlformats.org/officeDocument/2006/relationships/audio" Target="../media/audio25.wav"/><Relationship Id="rId17" Type="http://schemas.openxmlformats.org/officeDocument/2006/relationships/audio" Target="../media/audio1.wav"/><Relationship Id="rId2" Type="http://schemas.openxmlformats.org/officeDocument/2006/relationships/audio" Target="../media/audio15.wav"/><Relationship Id="rId16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5" Type="http://schemas.openxmlformats.org/officeDocument/2006/relationships/image" Target="../media/image48.png"/><Relationship Id="rId10" Type="http://schemas.openxmlformats.org/officeDocument/2006/relationships/audio" Target="../media/audio24.wav"/><Relationship Id="rId19" Type="http://schemas.openxmlformats.org/officeDocument/2006/relationships/image" Target="../media/image37.png"/><Relationship Id="rId4" Type="http://schemas.openxmlformats.org/officeDocument/2006/relationships/audio" Target="../media/audio18.wav"/><Relationship Id="rId9" Type="http://schemas.openxmlformats.org/officeDocument/2006/relationships/image" Target="../media/image44.png"/><Relationship Id="rId14" Type="http://schemas.openxmlformats.org/officeDocument/2006/relationships/audio" Target="../media/audio26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12" Type="http://schemas.openxmlformats.org/officeDocument/2006/relationships/audio" Target="../media/audio26.wav"/><Relationship Id="rId17" Type="http://schemas.openxmlformats.org/officeDocument/2006/relationships/image" Target="../media/image37.png"/><Relationship Id="rId2" Type="http://schemas.openxmlformats.org/officeDocument/2006/relationships/audio" Target="../media/audio15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11" Type="http://schemas.openxmlformats.org/officeDocument/2006/relationships/image" Target="../media/image47.png"/><Relationship Id="rId5" Type="http://schemas.openxmlformats.org/officeDocument/2006/relationships/image" Target="../media/image35.png"/><Relationship Id="rId15" Type="http://schemas.openxmlformats.org/officeDocument/2006/relationships/audio" Target="../media/audio1.wav"/><Relationship Id="rId10" Type="http://schemas.openxmlformats.org/officeDocument/2006/relationships/audio" Target="../media/audio25.wav"/><Relationship Id="rId4" Type="http://schemas.openxmlformats.org/officeDocument/2006/relationships/audio" Target="../media/audio18.wav"/><Relationship Id="rId9" Type="http://schemas.openxmlformats.org/officeDocument/2006/relationships/image" Target="../media/image44.png"/><Relationship Id="rId14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slide" Target="slide43.xml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12" Type="http://schemas.openxmlformats.org/officeDocument/2006/relationships/audio" Target="../media/audio20.wav"/><Relationship Id="rId2" Type="http://schemas.openxmlformats.org/officeDocument/2006/relationships/audio" Target="../media/audio15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37.png"/><Relationship Id="rId10" Type="http://schemas.openxmlformats.org/officeDocument/2006/relationships/audio" Target="../media/audio26.wav"/><Relationship Id="rId4" Type="http://schemas.openxmlformats.org/officeDocument/2006/relationships/audio" Target="../media/audio21.wav"/><Relationship Id="rId9" Type="http://schemas.openxmlformats.org/officeDocument/2006/relationships/image" Target="../media/image47.pn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audio" Target="../media/audio6.wav"/><Relationship Id="rId14" Type="http://schemas.openxmlformats.org/officeDocument/2006/relationships/audio" Target="../media/audio8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audio" Target="../media/audio1.wav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12" Type="http://schemas.openxmlformats.org/officeDocument/2006/relationships/slide" Target="slide43.xm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audio" Target="../media/audio26.wav"/><Relationship Id="rId4" Type="http://schemas.openxmlformats.org/officeDocument/2006/relationships/audio" Target="../media/audio21.wav"/><Relationship Id="rId9" Type="http://schemas.openxmlformats.org/officeDocument/2006/relationships/image" Target="../media/image47.png"/><Relationship Id="rId14" Type="http://schemas.openxmlformats.org/officeDocument/2006/relationships/audio" Target="../media/audio8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audio" Target="../media/audio8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5.wav"/><Relationship Id="rId11" Type="http://schemas.openxmlformats.org/officeDocument/2006/relationships/audio" Target="../media/audio1.wav"/><Relationship Id="rId5" Type="http://schemas.openxmlformats.org/officeDocument/2006/relationships/image" Target="../media/image44.png"/><Relationship Id="rId10" Type="http://schemas.openxmlformats.org/officeDocument/2006/relationships/slide" Target="slide43.xml"/><Relationship Id="rId4" Type="http://schemas.openxmlformats.org/officeDocument/2006/relationships/audio" Target="../media/audio22.wav"/><Relationship Id="rId9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5" Type="http://schemas.openxmlformats.org/officeDocument/2006/relationships/image" Target="../media/image47.png"/><Relationship Id="rId10" Type="http://schemas.openxmlformats.org/officeDocument/2006/relationships/audio" Target="../media/audio8.wav"/><Relationship Id="rId4" Type="http://schemas.openxmlformats.org/officeDocument/2006/relationships/audio" Target="../media/audio25.wav"/><Relationship Id="rId9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44.png"/><Relationship Id="rId7" Type="http://schemas.openxmlformats.org/officeDocument/2006/relationships/audio" Target="../media/audio1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image" Target="../media/image47.png"/><Relationship Id="rId4" Type="http://schemas.openxmlformats.org/officeDocument/2006/relationships/audio" Target="../media/audio25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slide" Target="slide4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9.png"/><Relationship Id="rId3" Type="http://schemas.openxmlformats.org/officeDocument/2006/relationships/audio" Target="../media/audio27.wav"/><Relationship Id="rId7" Type="http://schemas.openxmlformats.org/officeDocument/2006/relationships/audio" Target="../media/audio29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slide" Target="slide55.xml"/><Relationship Id="rId5" Type="http://schemas.openxmlformats.org/officeDocument/2006/relationships/audio" Target="../media/audio28.wav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audio" Target="../media/audio30.wav"/><Relationship Id="rId1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27.wav"/><Relationship Id="rId7" Type="http://schemas.openxmlformats.org/officeDocument/2006/relationships/audio" Target="../media/audio29.wav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audio" Target="../media/audio28.wav"/><Relationship Id="rId10" Type="http://schemas.openxmlformats.org/officeDocument/2006/relationships/audio" Target="../media/audio8.wav"/><Relationship Id="rId4" Type="http://schemas.openxmlformats.org/officeDocument/2006/relationships/image" Target="../media/image55.png"/><Relationship Id="rId9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audio" Target="../media/audio28.wav"/><Relationship Id="rId7" Type="http://schemas.openxmlformats.org/officeDocument/2006/relationships/audio" Target="../media/audio3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8.wav"/><Relationship Id="rId5" Type="http://schemas.openxmlformats.org/officeDocument/2006/relationships/audio" Target="../media/audio29.wav"/><Relationship Id="rId10" Type="http://schemas.openxmlformats.org/officeDocument/2006/relationships/image" Target="../media/image5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8.wav"/><Relationship Id="rId7" Type="http://schemas.openxmlformats.org/officeDocument/2006/relationships/slide" Target="slide5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audio" Target="../media/audio29.wav"/><Relationship Id="rId4" Type="http://schemas.openxmlformats.org/officeDocument/2006/relationships/image" Target="../media/image56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audio" Target="../media/audio5.wav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audio" Target="../media/audio7.wav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8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audio" Target="../media/audio32.wav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55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0.png"/><Relationship Id="rId3" Type="http://schemas.openxmlformats.org/officeDocument/2006/relationships/audio" Target="../media/audio33.wav"/><Relationship Id="rId7" Type="http://schemas.openxmlformats.org/officeDocument/2006/relationships/audio" Target="../media/audio35.wav"/><Relationship Id="rId12" Type="http://schemas.openxmlformats.org/officeDocument/2006/relationships/slide" Target="slide6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audio" Target="../media/audio37.wav"/><Relationship Id="rId5" Type="http://schemas.openxmlformats.org/officeDocument/2006/relationships/audio" Target="../media/audio34.wav"/><Relationship Id="rId15" Type="http://schemas.openxmlformats.org/officeDocument/2006/relationships/audio" Target="../media/audio8.wav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audio" Target="../media/audio36.wav"/><Relationship Id="rId1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0.png"/><Relationship Id="rId3" Type="http://schemas.openxmlformats.org/officeDocument/2006/relationships/audio" Target="../media/audio33.wav"/><Relationship Id="rId7" Type="http://schemas.openxmlformats.org/officeDocument/2006/relationships/audio" Target="../media/audio35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slide" Target="slide62.xml"/><Relationship Id="rId5" Type="http://schemas.openxmlformats.org/officeDocument/2006/relationships/audio" Target="../media/audio34.wav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audio" Target="../media/audio36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33.wav"/><Relationship Id="rId7" Type="http://schemas.openxmlformats.org/officeDocument/2006/relationships/audio" Target="../media/audio3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0.png"/><Relationship Id="rId5" Type="http://schemas.openxmlformats.org/officeDocument/2006/relationships/audio" Target="../media/audio34.wav"/><Relationship Id="rId10" Type="http://schemas.openxmlformats.org/officeDocument/2006/relationships/audio" Target="../media/audio8.wav"/><Relationship Id="rId4" Type="http://schemas.openxmlformats.org/officeDocument/2006/relationships/image" Target="../media/image66.png"/><Relationship Id="rId9" Type="http://schemas.openxmlformats.org/officeDocument/2006/relationships/slide" Target="slide6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3.wav"/><Relationship Id="rId7" Type="http://schemas.openxmlformats.org/officeDocument/2006/relationships/slide" Target="slide6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audio" Target="../media/audio34.wav"/><Relationship Id="rId4" Type="http://schemas.openxmlformats.org/officeDocument/2006/relationships/image" Target="../media/image66.png"/><Relationship Id="rId9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3.wav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audio" Target="../media/audio38.wav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62.xml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67.png"/><Relationship Id="rId18" Type="http://schemas.openxmlformats.org/officeDocument/2006/relationships/audio" Target="../media/audio1.wav"/><Relationship Id="rId3" Type="http://schemas.openxmlformats.org/officeDocument/2006/relationships/image" Target="../media/image55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audio" Target="../media/audio34.wav"/><Relationship Id="rId17" Type="http://schemas.openxmlformats.org/officeDocument/2006/relationships/image" Target="../media/image69.png"/><Relationship Id="rId2" Type="http://schemas.openxmlformats.org/officeDocument/2006/relationships/audio" Target="../media/audio27.wav"/><Relationship Id="rId16" Type="http://schemas.openxmlformats.org/officeDocument/2006/relationships/audio" Target="../media/audio36.wav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5" Type="http://schemas.openxmlformats.org/officeDocument/2006/relationships/image" Target="../media/image68.png"/><Relationship Id="rId23" Type="http://schemas.openxmlformats.org/officeDocument/2006/relationships/image" Target="../media/image61.png"/><Relationship Id="rId10" Type="http://schemas.openxmlformats.org/officeDocument/2006/relationships/audio" Target="../media/audio33.wav"/><Relationship Id="rId19" Type="http://schemas.openxmlformats.org/officeDocument/2006/relationships/audio" Target="../media/audio8.wav"/><Relationship Id="rId4" Type="http://schemas.openxmlformats.org/officeDocument/2006/relationships/audio" Target="../media/audio28.wav"/><Relationship Id="rId9" Type="http://schemas.openxmlformats.org/officeDocument/2006/relationships/image" Target="../media/image58.png"/><Relationship Id="rId14" Type="http://schemas.openxmlformats.org/officeDocument/2006/relationships/audio" Target="../media/audio35.wav"/><Relationship Id="rId22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image" Target="../media/image68.png"/><Relationship Id="rId18" Type="http://schemas.openxmlformats.org/officeDocument/2006/relationships/audio" Target="../media/audio1.wav"/><Relationship Id="rId3" Type="http://schemas.openxmlformats.org/officeDocument/2006/relationships/image" Target="../media/image55.png"/><Relationship Id="rId21" Type="http://schemas.openxmlformats.org/officeDocument/2006/relationships/image" Target="../media/image60.png"/><Relationship Id="rId7" Type="http://schemas.openxmlformats.org/officeDocument/2006/relationships/image" Target="../media/image57.png"/><Relationship Id="rId12" Type="http://schemas.openxmlformats.org/officeDocument/2006/relationships/audio" Target="../media/audio35.wav"/><Relationship Id="rId17" Type="http://schemas.openxmlformats.org/officeDocument/2006/relationships/slide" Target="slide69.xml"/><Relationship Id="rId2" Type="http://schemas.openxmlformats.org/officeDocument/2006/relationships/audio" Target="../media/audio27.wav"/><Relationship Id="rId16" Type="http://schemas.openxmlformats.org/officeDocument/2006/relationships/audio" Target="../media/audio31.wav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67.png"/><Relationship Id="rId5" Type="http://schemas.openxmlformats.org/officeDocument/2006/relationships/image" Target="../media/image56.png"/><Relationship Id="rId15" Type="http://schemas.openxmlformats.org/officeDocument/2006/relationships/image" Target="../media/image69.png"/><Relationship Id="rId23" Type="http://schemas.openxmlformats.org/officeDocument/2006/relationships/audio" Target="../media/audio8.wav"/><Relationship Id="rId10" Type="http://schemas.openxmlformats.org/officeDocument/2006/relationships/audio" Target="../media/audio34.wav"/><Relationship Id="rId19" Type="http://schemas.openxmlformats.org/officeDocument/2006/relationships/image" Target="../media/image70.png"/><Relationship Id="rId4" Type="http://schemas.openxmlformats.org/officeDocument/2006/relationships/audio" Target="../media/audio28.wav"/><Relationship Id="rId9" Type="http://schemas.openxmlformats.org/officeDocument/2006/relationships/image" Target="../media/image66.png"/><Relationship Id="rId14" Type="http://schemas.openxmlformats.org/officeDocument/2006/relationships/audio" Target="../media/audio36.wav"/><Relationship Id="rId22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image" Target="../media/image68.png"/><Relationship Id="rId18" Type="http://schemas.openxmlformats.org/officeDocument/2006/relationships/audio" Target="../media/audio1.wav"/><Relationship Id="rId3" Type="http://schemas.openxmlformats.org/officeDocument/2006/relationships/image" Target="../media/image55.png"/><Relationship Id="rId21" Type="http://schemas.openxmlformats.org/officeDocument/2006/relationships/image" Target="../media/image61.png"/><Relationship Id="rId7" Type="http://schemas.openxmlformats.org/officeDocument/2006/relationships/image" Target="../media/image57.png"/><Relationship Id="rId12" Type="http://schemas.openxmlformats.org/officeDocument/2006/relationships/audio" Target="../media/audio35.wav"/><Relationship Id="rId17" Type="http://schemas.openxmlformats.org/officeDocument/2006/relationships/slide" Target="slide69.xml"/><Relationship Id="rId2" Type="http://schemas.openxmlformats.org/officeDocument/2006/relationships/audio" Target="../media/audio27.wav"/><Relationship Id="rId16" Type="http://schemas.openxmlformats.org/officeDocument/2006/relationships/audio" Target="../media/audio37.wav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67.png"/><Relationship Id="rId5" Type="http://schemas.openxmlformats.org/officeDocument/2006/relationships/image" Target="../media/image56.png"/><Relationship Id="rId15" Type="http://schemas.openxmlformats.org/officeDocument/2006/relationships/image" Target="../media/image69.png"/><Relationship Id="rId10" Type="http://schemas.openxmlformats.org/officeDocument/2006/relationships/audio" Target="../media/audio34.wav"/><Relationship Id="rId19" Type="http://schemas.openxmlformats.org/officeDocument/2006/relationships/image" Target="../media/image71.png"/><Relationship Id="rId4" Type="http://schemas.openxmlformats.org/officeDocument/2006/relationships/audio" Target="../media/audio28.wav"/><Relationship Id="rId9" Type="http://schemas.openxmlformats.org/officeDocument/2006/relationships/image" Target="../media/image66.png"/><Relationship Id="rId14" Type="http://schemas.openxmlformats.org/officeDocument/2006/relationships/audio" Target="../media/audio36.wav"/><Relationship Id="rId22" Type="http://schemas.openxmlformats.org/officeDocument/2006/relationships/audio" Target="../media/audio8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image" Target="../media/image68.png"/><Relationship Id="rId18" Type="http://schemas.openxmlformats.org/officeDocument/2006/relationships/audio" Target="../media/audio8.wav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audio" Target="../media/audio35.wav"/><Relationship Id="rId17" Type="http://schemas.openxmlformats.org/officeDocument/2006/relationships/audio" Target="../media/audio1.wav"/><Relationship Id="rId2" Type="http://schemas.openxmlformats.org/officeDocument/2006/relationships/audio" Target="../media/audio27.wav"/><Relationship Id="rId16" Type="http://schemas.openxmlformats.org/officeDocument/2006/relationships/slide" Target="slide69.xml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67.png"/><Relationship Id="rId5" Type="http://schemas.openxmlformats.org/officeDocument/2006/relationships/image" Target="../media/image56.png"/><Relationship Id="rId15" Type="http://schemas.openxmlformats.org/officeDocument/2006/relationships/image" Target="../media/image69.png"/><Relationship Id="rId10" Type="http://schemas.openxmlformats.org/officeDocument/2006/relationships/audio" Target="../media/audio34.wav"/><Relationship Id="rId19" Type="http://schemas.openxmlformats.org/officeDocument/2006/relationships/image" Target="../media/image71.png"/><Relationship Id="rId4" Type="http://schemas.openxmlformats.org/officeDocument/2006/relationships/audio" Target="../media/audio28.wav"/><Relationship Id="rId9" Type="http://schemas.openxmlformats.org/officeDocument/2006/relationships/image" Target="../media/image66.png"/><Relationship Id="rId14" Type="http://schemas.openxmlformats.org/officeDocument/2006/relationships/audio" Target="../media/audio36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image" Target="../media/image69.png"/><Relationship Id="rId18" Type="http://schemas.openxmlformats.org/officeDocument/2006/relationships/audio" Target="../media/audio8.wav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audio" Target="../media/audio36.wav"/><Relationship Id="rId17" Type="http://schemas.openxmlformats.org/officeDocument/2006/relationships/image" Target="../media/image71.png"/><Relationship Id="rId2" Type="http://schemas.openxmlformats.org/officeDocument/2006/relationships/audio" Target="../media/audio27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68.png"/><Relationship Id="rId5" Type="http://schemas.openxmlformats.org/officeDocument/2006/relationships/image" Target="../media/image56.png"/><Relationship Id="rId15" Type="http://schemas.openxmlformats.org/officeDocument/2006/relationships/slide" Target="slide69.xml"/><Relationship Id="rId10" Type="http://schemas.openxmlformats.org/officeDocument/2006/relationships/audio" Target="../media/audio35.wav"/><Relationship Id="rId19" Type="http://schemas.openxmlformats.org/officeDocument/2006/relationships/image" Target="../media/image60.png"/><Relationship Id="rId4" Type="http://schemas.openxmlformats.org/officeDocument/2006/relationships/audio" Target="../media/audio28.wav"/><Relationship Id="rId9" Type="http://schemas.openxmlformats.org/officeDocument/2006/relationships/image" Target="../media/image66.png"/><Relationship Id="rId14" Type="http://schemas.openxmlformats.org/officeDocument/2006/relationships/audio" Target="../media/audio32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audio" Target="../media/audio36.wav"/><Relationship Id="rId17" Type="http://schemas.openxmlformats.org/officeDocument/2006/relationships/image" Target="../media/image60.png"/><Relationship Id="rId2" Type="http://schemas.openxmlformats.org/officeDocument/2006/relationships/audio" Target="../media/audio27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68.png"/><Relationship Id="rId5" Type="http://schemas.openxmlformats.org/officeDocument/2006/relationships/image" Target="../media/image56.png"/><Relationship Id="rId15" Type="http://schemas.openxmlformats.org/officeDocument/2006/relationships/audio" Target="../media/audio1.wav"/><Relationship Id="rId10" Type="http://schemas.openxmlformats.org/officeDocument/2006/relationships/audio" Target="../media/audio35.wav"/><Relationship Id="rId4" Type="http://schemas.openxmlformats.org/officeDocument/2006/relationships/audio" Target="../media/audio28.wav"/><Relationship Id="rId9" Type="http://schemas.openxmlformats.org/officeDocument/2006/relationships/image" Target="../media/image66.png"/><Relationship Id="rId14" Type="http://schemas.openxmlformats.org/officeDocument/2006/relationships/slide" Target="slide6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5.wav"/><Relationship Id="rId13" Type="http://schemas.openxmlformats.org/officeDocument/2006/relationships/audio" Target="../media/audio1.wav"/><Relationship Id="rId3" Type="http://schemas.openxmlformats.org/officeDocument/2006/relationships/image" Target="../media/image56.png"/><Relationship Id="rId7" Type="http://schemas.openxmlformats.org/officeDocument/2006/relationships/image" Target="../media/image66.png"/><Relationship Id="rId12" Type="http://schemas.openxmlformats.org/officeDocument/2006/relationships/slide" Target="slide69.xml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3.wav"/><Relationship Id="rId11" Type="http://schemas.openxmlformats.org/officeDocument/2006/relationships/image" Target="../media/image69.png"/><Relationship Id="rId5" Type="http://schemas.openxmlformats.org/officeDocument/2006/relationships/image" Target="../media/image57.png"/><Relationship Id="rId15" Type="http://schemas.openxmlformats.org/officeDocument/2006/relationships/image" Target="../media/image60.png"/><Relationship Id="rId10" Type="http://schemas.openxmlformats.org/officeDocument/2006/relationships/audio" Target="../media/audio36.wav"/><Relationship Id="rId4" Type="http://schemas.openxmlformats.org/officeDocument/2006/relationships/audio" Target="../media/audio29.wav"/><Relationship Id="rId9" Type="http://schemas.openxmlformats.org/officeDocument/2006/relationships/image" Target="../media/image68.png"/><Relationship Id="rId14" Type="http://schemas.openxmlformats.org/officeDocument/2006/relationships/audio" Target="../media/audio8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12" Type="http://schemas.openxmlformats.org/officeDocument/2006/relationships/audio" Target="../media/audio8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5.wav"/><Relationship Id="rId11" Type="http://schemas.openxmlformats.org/officeDocument/2006/relationships/audio" Target="../media/audio1.wav"/><Relationship Id="rId5" Type="http://schemas.openxmlformats.org/officeDocument/2006/relationships/image" Target="../media/image66.png"/><Relationship Id="rId10" Type="http://schemas.openxmlformats.org/officeDocument/2006/relationships/slide" Target="slide69.xml"/><Relationship Id="rId4" Type="http://schemas.openxmlformats.org/officeDocument/2006/relationships/audio" Target="../media/audio33.wav"/><Relationship Id="rId9" Type="http://schemas.openxmlformats.org/officeDocument/2006/relationships/image" Target="../media/image6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image" Target="../media/image60.png"/><Relationship Id="rId5" Type="http://schemas.openxmlformats.org/officeDocument/2006/relationships/image" Target="../media/image68.png"/><Relationship Id="rId10" Type="http://schemas.openxmlformats.org/officeDocument/2006/relationships/audio" Target="../media/audio8.wav"/><Relationship Id="rId4" Type="http://schemas.openxmlformats.org/officeDocument/2006/relationships/audio" Target="../media/audio35.wav"/><Relationship Id="rId9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66.png"/><Relationship Id="rId7" Type="http://schemas.openxmlformats.org/officeDocument/2006/relationships/audio" Target="../media/audio1.wav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9.xml"/><Relationship Id="rId5" Type="http://schemas.openxmlformats.org/officeDocument/2006/relationships/image" Target="../media/image69.png"/><Relationship Id="rId4" Type="http://schemas.openxmlformats.org/officeDocument/2006/relationships/audio" Target="../media/audio36.wav"/><Relationship Id="rId9" Type="http://schemas.openxmlformats.org/officeDocument/2006/relationships/image" Target="../media/image6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66.png"/><Relationship Id="rId7" Type="http://schemas.openxmlformats.org/officeDocument/2006/relationships/image" Target="../media/image60.pn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69.xml"/><Relationship Id="rId4" Type="http://schemas.openxmlformats.org/officeDocument/2006/relationships/audio" Target="../media/audio3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slide" Target="slide6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53CE414-A249-90F0-59F0-F5DEBF34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78C3595-2639-4878-4869-E466DD43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924800" cy="6096000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3732" name="Text Box 4">
            <a:extLst>
              <a:ext uri="{FF2B5EF4-FFF2-40B4-BE49-F238E27FC236}">
                <a16:creationId xmlns:a16="http://schemas.microsoft.com/office/drawing/2014/main" id="{F456388B-F296-487A-CE0D-2D7E2BCBE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400">
                <a:solidFill>
                  <a:srgbClr val="292929"/>
                </a:solidFill>
                <a:latin typeface="Century Gothic" panose="020B0502020202020204" pitchFamily="34" charset="0"/>
              </a:rPr>
              <a:t>logopedlorageorgieva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D2BAE05B-FFFE-2AF5-DAFA-1DF32D0B8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7391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440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</a:t>
            </a:r>
            <a:r>
              <a:rPr lang="bg-BG" altLang="es-ES" sz="4400">
                <a:solidFill>
                  <a:srgbClr val="800000"/>
                </a:solidFill>
                <a:cs typeface="Arial" panose="020B0604020202020204" pitchFamily="34" charset="0"/>
              </a:rPr>
              <a:t>АСТЕНИЯ</a:t>
            </a:r>
            <a:r>
              <a:rPr lang="es-ES" altLang="es-ES" sz="4400">
                <a:solidFill>
                  <a:srgbClr val="800000"/>
                </a:solidFill>
                <a:latin typeface="Century Gothic" panose="020B0502020202020204" pitchFamily="34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40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</a:t>
            </a:r>
            <a:r>
              <a:rPr lang="bg-BG" altLang="es-ES" sz="2400">
                <a:solidFill>
                  <a:srgbClr val="800000"/>
                </a:solidFill>
                <a:cs typeface="Arial" panose="020B0604020202020204" pitchFamily="34" charset="0"/>
              </a:rPr>
              <a:t>СНОВЕН</a:t>
            </a:r>
            <a:r>
              <a:rPr lang="es-ES" altLang="es-ES" sz="240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bg-BG" altLang="es-ES" sz="2400">
                <a:solidFill>
                  <a:srgbClr val="800000"/>
                </a:solidFill>
                <a:cs typeface="Arial" panose="020B0604020202020204" pitchFamily="34" charset="0"/>
              </a:rPr>
              <a:t>РЕЧНИК</a:t>
            </a:r>
            <a:endParaRPr lang="es-ES" altLang="es-ES" sz="2400">
              <a:solidFill>
                <a:srgbClr val="D6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3747" name="Lin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77AF94-FF93-2BAE-500A-336C094DA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579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AD7594-0CF3-60BF-A1B6-4D2803EE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912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20" name="Rectangle 21">
            <a:extLst>
              <a:ext uri="{FF2B5EF4-FFF2-40B4-BE49-F238E27FC236}">
                <a16:creationId xmlns:a16="http://schemas.microsoft.com/office/drawing/2014/main" id="{5CCD77D9-4F65-E6C3-A372-63F8100E5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67818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BFEF31-9A82-AB66-9097-95AF4F4F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34" y="3657468"/>
            <a:ext cx="1524132" cy="15241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B64BD2-34BF-CA3C-7AE6-A488B859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34" y="3638352"/>
            <a:ext cx="1524132" cy="15241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A044B9-1ECA-EF95-36A1-E7CB9B4BA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95634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5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D302382C-B4D8-2752-38E8-1C8E5F2F95A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609600"/>
            <a:ext cx="6975475" cy="4803775"/>
            <a:chOff x="694" y="240"/>
            <a:chExt cx="4394" cy="2978"/>
          </a:xfrm>
        </p:grpSpPr>
        <p:sp>
          <p:nvSpPr>
            <p:cNvPr id="2254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F3DD7D8-7971-9319-CD5B-CF3029D2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B31CF29-28EB-3D0B-CF51-1DFC052CA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EA31C97-3FEC-6DFE-32F6-898C96C4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8491753-D1DE-18A5-9493-F02A117F2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04244C6-78E7-4346-F6E4-DF4216E0E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FB0477A-F657-AAA6-E139-4615B698D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531" name="Text Box 9">
            <a:extLst>
              <a:ext uri="{FF2B5EF4-FFF2-40B4-BE49-F238E27FC236}">
                <a16:creationId xmlns:a16="http://schemas.microsoft.com/office/drawing/2014/main" id="{793A64D8-2B27-9E6F-2FEA-1B2B76F17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sp>
        <p:nvSpPr>
          <p:cNvPr id="1825811" name="Lin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47E465-E5C3-6337-1481-C8C260B9A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25812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081EF8-A58D-7E6B-C538-8D573A45A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1A6BDD-1989-89E7-77F0-E28BFD61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53" y="3240889"/>
            <a:ext cx="1238250" cy="12382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673391-10B3-E62F-201C-4E9E5D1EED31}"/>
              </a:ext>
            </a:extLst>
          </p:cNvPr>
          <p:cNvSpPr txBox="1"/>
          <p:nvPr/>
        </p:nvSpPr>
        <p:spPr>
          <a:xfrm>
            <a:off x="1770970" y="25387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ориз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19356F-D975-8A56-940C-189BA170959B}"/>
              </a:ext>
            </a:extLst>
          </p:cNvPr>
          <p:cNvSpPr txBox="1"/>
          <p:nvPr/>
        </p:nvSpPr>
        <p:spPr>
          <a:xfrm>
            <a:off x="3782211" y="2513399"/>
            <a:ext cx="16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царевица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B9D95-9C12-0828-5899-29B8C98146CF}"/>
              </a:ext>
            </a:extLst>
          </p:cNvPr>
          <p:cNvSpPr txBox="1"/>
          <p:nvPr/>
        </p:nvSpPr>
        <p:spPr>
          <a:xfrm>
            <a:off x="6452960" y="2513399"/>
            <a:ext cx="119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палма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B5061C-0548-6F93-E6F1-883309704062}"/>
              </a:ext>
            </a:extLst>
          </p:cNvPr>
          <p:cNvSpPr txBox="1"/>
          <p:nvPr/>
        </p:nvSpPr>
        <p:spPr>
          <a:xfrm>
            <a:off x="1676399" y="4876800"/>
            <a:ext cx="138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магданоз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7C45CC-A889-B8AD-B913-3F276444B1B8}"/>
              </a:ext>
            </a:extLst>
          </p:cNvPr>
          <p:cNvSpPr txBox="1"/>
          <p:nvPr/>
        </p:nvSpPr>
        <p:spPr>
          <a:xfrm>
            <a:off x="40386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садя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C8683-3FF9-7FDD-FECD-C7F2755A76F9}"/>
              </a:ext>
            </a:extLst>
          </p:cNvPr>
          <p:cNvSpPr txBox="1"/>
          <p:nvPr/>
        </p:nvSpPr>
        <p:spPr>
          <a:xfrm>
            <a:off x="6477000" y="487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леща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5A770C-7A38-D427-882D-5C535B77F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40" y="807298"/>
            <a:ext cx="1524132" cy="1524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96587B-DAC1-4B30-5B6E-7124CF3CA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676161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2516F8-FC37-B982-ABFE-93F3378D7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868" y="768284"/>
            <a:ext cx="1524132" cy="15241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A7F2390-09F6-41DB-7CB3-4A064C24C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3222298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0B4678A-E37D-F19B-197F-B8C2DF745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259" y="3328987"/>
            <a:ext cx="1524132" cy="131075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2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C25D985E-21D6-8A19-54B4-3E78547DF27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356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8A11F3-B093-A321-D166-26EE9EF84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638315B-EAD0-5285-8967-290D99789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5D6793F-A597-BBD4-33C7-082D8068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6070AFA-2B43-3313-3E64-073BA3C2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92CF489-DB67-7DBE-2632-6A5ABEBF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7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3802626-B032-EF22-7D67-C7F28AD18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555" name="Text Box 9">
            <a:extLst>
              <a:ext uri="{FF2B5EF4-FFF2-40B4-BE49-F238E27FC236}">
                <a16:creationId xmlns:a16="http://schemas.microsoft.com/office/drawing/2014/main" id="{96ABA0F6-029B-690F-FD94-D3549731E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3556" name="Picture 10">
            <a:hlinkClick r:id="" action="ppaction://noaction">
              <a:snd r:embed="rId3" name="ARROZ.wav"/>
            </a:hlinkClick>
            <a:extLst>
              <a:ext uri="{FF2B5EF4-FFF2-40B4-BE49-F238E27FC236}">
                <a16:creationId xmlns:a16="http://schemas.microsoft.com/office/drawing/2014/main" id="{EB8CA719-CF40-71DF-B2CC-DF049D59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>
            <a:hlinkClick r:id="" action="ppaction://noaction">
              <a:snd r:embed="rId5" name="MAIZ.wav"/>
            </a:hlinkClick>
            <a:extLst>
              <a:ext uri="{FF2B5EF4-FFF2-40B4-BE49-F238E27FC236}">
                <a16:creationId xmlns:a16="http://schemas.microsoft.com/office/drawing/2014/main" id="{20B44B75-623A-504C-A5F5-961A5F2E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>
            <a:hlinkClick r:id="" action="ppaction://noaction">
              <a:snd r:embed="rId7" name="sembrar.wav"/>
            </a:hlinkClick>
            <a:extLst>
              <a:ext uri="{FF2B5EF4-FFF2-40B4-BE49-F238E27FC236}">
                <a16:creationId xmlns:a16="http://schemas.microsoft.com/office/drawing/2014/main" id="{11D4196D-FB98-7CEA-0E5C-461F8ABD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>
            <a:hlinkClick r:id="" action="ppaction://noaction">
              <a:snd r:embed="rId9" name="lentejas.wav"/>
            </a:hlinkClick>
            <a:extLst>
              <a:ext uri="{FF2B5EF4-FFF2-40B4-BE49-F238E27FC236}">
                <a16:creationId xmlns:a16="http://schemas.microsoft.com/office/drawing/2014/main" id="{59C8A3ED-6A5A-2DA7-DC23-7A7ABB98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096000" y="3810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5">
            <a:hlinkClick r:id="" action="ppaction://noaction">
              <a:snd r:embed="rId11" name="PALMERA.wav"/>
            </a:hlinkClick>
            <a:extLst>
              <a:ext uri="{FF2B5EF4-FFF2-40B4-BE49-F238E27FC236}">
                <a16:creationId xmlns:a16="http://schemas.microsoft.com/office/drawing/2014/main" id="{4509EE2E-831E-708A-F147-4575E952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8098" name="Text Box 18">
            <a:hlinkClick r:id="" action="ppaction://noaction">
              <a:snd r:embed="rId5" name="MAIZ.wav"/>
            </a:hlinkClick>
            <a:extLst>
              <a:ext uri="{FF2B5EF4-FFF2-40B4-BE49-F238E27FC236}">
                <a16:creationId xmlns:a16="http://schemas.microsoft.com/office/drawing/2014/main" id="{8E2269E9-3007-21E6-4366-096AB835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царевица</a:t>
            </a:r>
            <a:endParaRPr lang="es-ES" altLang="es-ES" sz="3200" dirty="0"/>
          </a:p>
        </p:txBody>
      </p:sp>
      <p:sp>
        <p:nvSpPr>
          <p:cNvPr id="23563" name="Rectangle 19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CDAD45A-6DD2-9AC7-DC6A-31398E7B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64" name="Rectangle 20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0B5750CC-9C8A-D13F-92A5-C9FCCB00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875F1E-0D32-71D0-3196-3B6FC54FE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2875" y="39624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71E94DDE-9464-87D4-827E-1196BC9D160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458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352F5BB-C85C-F2EE-CC97-253756CF0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8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C162A7E-87C3-965C-2F95-C744BE392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9CBFAA0-50D4-AB4F-1C1E-5F8D6C70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5BEA718-ED64-30A1-2A61-4AD750354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DEECD51-70BD-D97E-1C80-6228155B6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6985F8F-C90E-5818-BECA-AA965B843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579" name="Text Box 9">
            <a:extLst>
              <a:ext uri="{FF2B5EF4-FFF2-40B4-BE49-F238E27FC236}">
                <a16:creationId xmlns:a16="http://schemas.microsoft.com/office/drawing/2014/main" id="{0AB3DD1F-DE39-5D51-C1CC-554523CF1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4580" name="Picture 10">
            <a:hlinkClick r:id="" action="ppaction://noaction">
              <a:snd r:embed="rId3" name="ARROZ.wav"/>
            </a:hlinkClick>
            <a:extLst>
              <a:ext uri="{FF2B5EF4-FFF2-40B4-BE49-F238E27FC236}">
                <a16:creationId xmlns:a16="http://schemas.microsoft.com/office/drawing/2014/main" id="{F836C98E-ADEF-5666-582C-C3804706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>
            <a:hlinkClick r:id="" action="ppaction://noaction">
              <a:snd r:embed="rId5" name="sembrar.wav"/>
            </a:hlinkClick>
            <a:extLst>
              <a:ext uri="{FF2B5EF4-FFF2-40B4-BE49-F238E27FC236}">
                <a16:creationId xmlns:a16="http://schemas.microsoft.com/office/drawing/2014/main" id="{DBD8EAB4-5A45-455E-B3C9-506DAAB4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>
            <a:hlinkClick r:id="" action="ppaction://noaction">
              <a:snd r:embed="rId7" name="lentejas.wav"/>
            </a:hlinkClick>
            <a:extLst>
              <a:ext uri="{FF2B5EF4-FFF2-40B4-BE49-F238E27FC236}">
                <a16:creationId xmlns:a16="http://schemas.microsoft.com/office/drawing/2014/main" id="{9A653481-145A-C471-43C2-57E16B71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096000" y="3810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5">
            <a:hlinkClick r:id="" action="ppaction://noaction">
              <a:snd r:embed="rId9" name="PALMERA.wav"/>
            </a:hlinkClick>
            <a:extLst>
              <a:ext uri="{FF2B5EF4-FFF2-40B4-BE49-F238E27FC236}">
                <a16:creationId xmlns:a16="http://schemas.microsoft.com/office/drawing/2014/main" id="{14BDD56D-68F2-ABF5-1739-08897F50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9120" name="Text Box 16">
            <a:hlinkClick r:id="" action="ppaction://noaction">
              <a:snd r:embed="rId7" name="lentejas.wav"/>
            </a:hlinkClick>
            <a:extLst>
              <a:ext uri="{FF2B5EF4-FFF2-40B4-BE49-F238E27FC236}">
                <a16:creationId xmlns:a16="http://schemas.microsoft.com/office/drawing/2014/main" id="{C96713DB-F516-6E08-F9C5-8EAC42E3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леща</a:t>
            </a:r>
            <a:endParaRPr lang="es-ES" altLang="es-ES" sz="3200" dirty="0"/>
          </a:p>
        </p:txBody>
      </p:sp>
      <p:sp>
        <p:nvSpPr>
          <p:cNvPr id="24586" name="Rectangle 17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85D9D7B-4580-F542-8961-2BA4299E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587" name="Rectangle 18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CB74275E-3548-B071-1735-7B070D66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3722688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69CE0C-9147-377C-7FA8-36A5DE6C61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2875" y="39624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02E3632C-921C-1448-F87C-AC364C24959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561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173623C-2134-DA17-F508-61B1B3EC6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C96484E-BC2A-B0E7-2C55-65CB9CE5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5FD147F-B49B-9094-B430-11A18BC72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97EC3E3-A744-3A7F-9E5F-799E2928E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A65B40D-738B-02A3-6FC0-3B56BF36A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97B4462-1B25-37C1-0B21-A1338640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603" name="Text Box 9">
            <a:extLst>
              <a:ext uri="{FF2B5EF4-FFF2-40B4-BE49-F238E27FC236}">
                <a16:creationId xmlns:a16="http://schemas.microsoft.com/office/drawing/2014/main" id="{7E2577DC-2A73-0DEC-CD20-4DF7AC15A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5604" name="Picture 10">
            <a:hlinkClick r:id="" action="ppaction://noaction">
              <a:snd r:embed="rId3" name="ARROZ.wav"/>
            </a:hlinkClick>
            <a:extLst>
              <a:ext uri="{FF2B5EF4-FFF2-40B4-BE49-F238E27FC236}">
                <a16:creationId xmlns:a16="http://schemas.microsoft.com/office/drawing/2014/main" id="{007FFA61-E1D5-F842-038B-1A670876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>
            <a:hlinkClick r:id="" action="ppaction://noaction">
              <a:snd r:embed="rId5" name="sembrar.wav"/>
            </a:hlinkClick>
            <a:extLst>
              <a:ext uri="{FF2B5EF4-FFF2-40B4-BE49-F238E27FC236}">
                <a16:creationId xmlns:a16="http://schemas.microsoft.com/office/drawing/2014/main" id="{39858644-C8AF-DC3D-C6A8-474FC90C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hlinkClick r:id="" action="ppaction://noaction">
              <a:snd r:embed="rId7" name="PALMERA.wav"/>
            </a:hlinkClick>
            <a:extLst>
              <a:ext uri="{FF2B5EF4-FFF2-40B4-BE49-F238E27FC236}">
                <a16:creationId xmlns:a16="http://schemas.microsoft.com/office/drawing/2014/main" id="{BE8EBCF0-CC74-9463-D743-275167CB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0143" name="Text Box 15">
            <a:hlinkClick r:id="" action="ppaction://noaction">
              <a:snd r:embed="rId9" name="GARBANZOS.wav"/>
            </a:hlinkClick>
            <a:extLst>
              <a:ext uri="{FF2B5EF4-FFF2-40B4-BE49-F238E27FC236}">
                <a16:creationId xmlns:a16="http://schemas.microsoft.com/office/drawing/2014/main" id="{B285BC85-533A-D20D-6323-42C3FBA70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магданоз</a:t>
            </a:r>
            <a:endParaRPr lang="es-ES" altLang="es-ES" sz="3200" dirty="0"/>
          </a:p>
        </p:txBody>
      </p:sp>
      <p:sp>
        <p:nvSpPr>
          <p:cNvPr id="25609" name="Rectangle 16">
            <a:hlinkClick r:id="rId10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E19B38C7-1804-35FA-315C-21ED6863A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47FFA0-B420-7D12-26EC-493D141FC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2875" y="3962400"/>
            <a:ext cx="1371600" cy="1371600"/>
          </a:xfrm>
          <a:prstGeom prst="rect">
            <a:avLst/>
          </a:prstGeom>
        </p:spPr>
      </p:pic>
      <p:sp>
        <p:nvSpPr>
          <p:cNvPr id="25610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931195F4-112F-BF53-32D0-C9D43EBF6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654E07D2-C91C-17C1-9C90-CC07A45A24D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663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6A8D4B1-86D1-0394-3BA4-FFBEF1747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DDC7C6B-D9BC-AAC2-1783-683BAB286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E430FE5-5B67-32C9-3E72-8DCE972B3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9F4351C-74EC-C5EF-50BA-E798B11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8C1183-93EE-0535-030E-6A9E064F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D120318-E339-C531-E06E-EA7A33BA0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627" name="Text Box 9">
            <a:extLst>
              <a:ext uri="{FF2B5EF4-FFF2-40B4-BE49-F238E27FC236}">
                <a16:creationId xmlns:a16="http://schemas.microsoft.com/office/drawing/2014/main" id="{DBB74751-5CFC-E965-B5F9-B71F754D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6628" name="Picture 10">
            <a:hlinkClick r:id="" action="ppaction://noaction">
              <a:snd r:embed="rId3" name="ARROZ.wav"/>
            </a:hlinkClick>
            <a:extLst>
              <a:ext uri="{FF2B5EF4-FFF2-40B4-BE49-F238E27FC236}">
                <a16:creationId xmlns:a16="http://schemas.microsoft.com/office/drawing/2014/main" id="{97263A39-7C97-F336-FA31-C24C2056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>
            <a:hlinkClick r:id="" action="ppaction://noaction">
              <a:snd r:embed="rId5" name="sembrar.wav"/>
            </a:hlinkClick>
            <a:extLst>
              <a:ext uri="{FF2B5EF4-FFF2-40B4-BE49-F238E27FC236}">
                <a16:creationId xmlns:a16="http://schemas.microsoft.com/office/drawing/2014/main" id="{208C9EBA-19C6-3B86-953D-7EE56947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3">
            <a:hlinkClick r:id="" action="ppaction://noaction">
              <a:snd r:embed="rId7" name="PALMERA.wav"/>
            </a:hlinkClick>
            <a:extLst>
              <a:ext uri="{FF2B5EF4-FFF2-40B4-BE49-F238E27FC236}">
                <a16:creationId xmlns:a16="http://schemas.microsoft.com/office/drawing/2014/main" id="{3C7915F4-1FFF-D760-6A29-6C03A5AA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1166" name="Text Box 14">
            <a:hlinkClick r:id="" action="ppaction://noaction">
              <a:snd r:embed="rId5" name="sembrar.wav"/>
            </a:hlinkClick>
            <a:extLst>
              <a:ext uri="{FF2B5EF4-FFF2-40B4-BE49-F238E27FC236}">
                <a16:creationId xmlns:a16="http://schemas.microsoft.com/office/drawing/2014/main" id="{23F743E3-ADBD-B23A-6B81-CA938663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садя</a:t>
            </a:r>
            <a:endParaRPr lang="es-ES" altLang="es-ES" sz="3200" dirty="0"/>
          </a:p>
        </p:txBody>
      </p:sp>
      <p:sp>
        <p:nvSpPr>
          <p:cNvPr id="26632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3898087-5B38-43E4-0AD9-CF12C5749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633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03A23C86-B3E2-F1B1-1FD7-2B07E97E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D52B85E6-B00D-3544-A19C-4F1BFF66242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765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2A232F9-ACAA-4742-473B-295B85AEF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5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B85B757-D2AD-044C-A031-C423B8A10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5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FF49EA9-753E-39BF-FB5A-590797946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FA75CCA-9045-D779-351F-4707DD74C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8205FC6-1EE3-BF02-577E-EA259416B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69DD385-8503-7743-92A6-80F094865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651" name="Text Box 9">
            <a:extLst>
              <a:ext uri="{FF2B5EF4-FFF2-40B4-BE49-F238E27FC236}">
                <a16:creationId xmlns:a16="http://schemas.microsoft.com/office/drawing/2014/main" id="{4591298C-A72A-3862-6695-F544D15A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7652" name="Picture 10">
            <a:hlinkClick r:id="" action="ppaction://noaction">
              <a:snd r:embed="rId3" name="ARROZ.wav"/>
            </a:hlinkClick>
            <a:extLst>
              <a:ext uri="{FF2B5EF4-FFF2-40B4-BE49-F238E27FC236}">
                <a16:creationId xmlns:a16="http://schemas.microsoft.com/office/drawing/2014/main" id="{9E0A995E-1F80-70FC-CB15-0F17BEED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2">
            <a:hlinkClick r:id="" action="ppaction://noaction">
              <a:snd r:embed="rId5" name="PALMERA.wav"/>
            </a:hlinkClick>
            <a:extLst>
              <a:ext uri="{FF2B5EF4-FFF2-40B4-BE49-F238E27FC236}">
                <a16:creationId xmlns:a16="http://schemas.microsoft.com/office/drawing/2014/main" id="{6D1495BF-30CC-E0BB-3D78-B4CEF214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2189" name="Text Box 13">
            <a:hlinkClick r:id="" action="ppaction://noaction">
              <a:snd r:embed="rId3" name="ARROZ.wav"/>
            </a:hlinkClick>
            <a:extLst>
              <a:ext uri="{FF2B5EF4-FFF2-40B4-BE49-F238E27FC236}">
                <a16:creationId xmlns:a16="http://schemas.microsoft.com/office/drawing/2014/main" id="{3AC924F2-C29C-049C-835E-83400DD5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ориз</a:t>
            </a:r>
            <a:endParaRPr lang="es-ES" altLang="es-ES" sz="3200" dirty="0"/>
          </a:p>
        </p:txBody>
      </p:sp>
      <p:sp>
        <p:nvSpPr>
          <p:cNvPr id="27655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CD19940-19EB-9A81-5E3E-8A8D1B35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7656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A72D7547-D400-899E-5BF4-799993B6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546DF1A4-D658-55E0-EA1D-000F6D56FFC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868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0B957FF-00F9-8A3A-B9E8-3FA28630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CCB0261-5DB4-B634-F0F2-D2682A706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C5CE005-773F-5768-D3A0-CA3A29DAC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EDA69DC-7F9A-195B-3526-7026076E1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11BE1D4-F07B-2AEC-D134-92FA355BE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C7C930B-A756-5141-5ED3-BBEB43CD3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8675" name="Text Box 9">
            <a:extLst>
              <a:ext uri="{FF2B5EF4-FFF2-40B4-BE49-F238E27FC236}">
                <a16:creationId xmlns:a16="http://schemas.microsoft.com/office/drawing/2014/main" id="{565648E0-9B61-A940-B9AE-1EFD9552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8676" name="Picture 11">
            <a:hlinkClick r:id="" action="ppaction://noaction">
              <a:snd r:embed="rId3" name="PALMERA.wav"/>
            </a:hlinkClick>
            <a:extLst>
              <a:ext uri="{FF2B5EF4-FFF2-40B4-BE49-F238E27FC236}">
                <a16:creationId xmlns:a16="http://schemas.microsoft.com/office/drawing/2014/main" id="{74D632AA-58FD-6377-5A7E-B7B46BBD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12" name="Text Box 12">
            <a:hlinkClick r:id="" action="ppaction://noaction">
              <a:snd r:embed="rId3" name="PALMERA.wav"/>
            </a:hlinkClick>
            <a:extLst>
              <a:ext uri="{FF2B5EF4-FFF2-40B4-BE49-F238E27FC236}">
                <a16:creationId xmlns:a16="http://schemas.microsoft.com/office/drawing/2014/main" id="{552599F6-B2E7-5C3C-365A-5F44BC9CA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палма</a:t>
            </a:r>
            <a:endParaRPr lang="es-ES" altLang="es-ES" sz="3200" dirty="0"/>
          </a:p>
        </p:txBody>
      </p:sp>
      <p:sp>
        <p:nvSpPr>
          <p:cNvPr id="28678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913D5DF-8462-659C-1803-18DC10AB3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8679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D0AFCCF9-A582-343C-346B-28B5BDB2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82FBF7A-21BD-F26D-9907-14A157F1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3BB6403-F601-FF83-CF95-ABF1A9B7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9700" name="Picture 4">
            <a:hlinkClick r:id="" action="ppaction://noaction">
              <a:snd r:embed="rId2" name="SANDIA.wav"/>
            </a:hlinkClick>
            <a:extLst>
              <a:ext uri="{FF2B5EF4-FFF2-40B4-BE49-F238E27FC236}">
                <a16:creationId xmlns:a16="http://schemas.microsoft.com/office/drawing/2014/main" id="{ECE0AA22-2268-6E35-ADA3-F41131D0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hlinkClick r:id="" action="ppaction://noaction">
              <a:snd r:embed="rId4" name="dátil.wav"/>
            </a:hlinkClick>
            <a:extLst>
              <a:ext uri="{FF2B5EF4-FFF2-40B4-BE49-F238E27FC236}">
                <a16:creationId xmlns:a16="http://schemas.microsoft.com/office/drawing/2014/main" id="{51A39470-AD34-9684-793E-4802AC87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hlinkClick r:id="" action="ppaction://noaction">
              <a:snd r:embed="rId6" name="HIGO.wav"/>
            </a:hlinkClick>
            <a:extLst>
              <a:ext uri="{FF2B5EF4-FFF2-40B4-BE49-F238E27FC236}">
                <a16:creationId xmlns:a16="http://schemas.microsoft.com/office/drawing/2014/main" id="{DDBC0504-FEFF-1813-3D9F-DEF92282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hlinkClick r:id="" action="ppaction://noaction">
              <a:snd r:embed="rId8" name="AJO.wav"/>
            </a:hlinkClick>
            <a:extLst>
              <a:ext uri="{FF2B5EF4-FFF2-40B4-BE49-F238E27FC236}">
                <a16:creationId xmlns:a16="http://schemas.microsoft.com/office/drawing/2014/main" id="{3DA25A1A-2247-C7F0-BC97-9A5BCC18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hlinkClick r:id="" action="ppaction://noaction">
              <a:snd r:embed="rId10" name="castaña.wav"/>
            </a:hlinkClick>
            <a:extLst>
              <a:ext uri="{FF2B5EF4-FFF2-40B4-BE49-F238E27FC236}">
                <a16:creationId xmlns:a16="http://schemas.microsoft.com/office/drawing/2014/main" id="{67400D7A-55D5-F1D4-795F-2C323B5B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hlinkClick r:id="" action="ppaction://noaction">
              <a:snd r:embed="rId12" name="NUEZ.wav"/>
            </a:hlinkClick>
            <a:extLst>
              <a:ext uri="{FF2B5EF4-FFF2-40B4-BE49-F238E27FC236}">
                <a16:creationId xmlns:a16="http://schemas.microsoft.com/office/drawing/2014/main" id="{FA0182AD-B656-8A4D-DB80-0C928268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>
            <a:hlinkClick r:id="" action="ppaction://noaction">
              <a:snd r:embed="rId14" name="ARROZ.wav"/>
            </a:hlinkClick>
            <a:extLst>
              <a:ext uri="{FF2B5EF4-FFF2-40B4-BE49-F238E27FC236}">
                <a16:creationId xmlns:a16="http://schemas.microsoft.com/office/drawing/2014/main" id="{EA62355B-B781-57DB-C289-4F3C9D8E2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hlinkClick r:id="" action="ppaction://noaction">
              <a:snd r:embed="rId16" name="MAIZ.wav"/>
            </a:hlinkClick>
            <a:extLst>
              <a:ext uri="{FF2B5EF4-FFF2-40B4-BE49-F238E27FC236}">
                <a16:creationId xmlns:a16="http://schemas.microsoft.com/office/drawing/2014/main" id="{4C325960-34F8-DE17-5E4F-0FDBF08B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>
            <a:hlinkClick r:id="" action="ppaction://noaction">
              <a:snd r:embed="rId18" name="sembrar.wav"/>
            </a:hlinkClick>
            <a:extLst>
              <a:ext uri="{FF2B5EF4-FFF2-40B4-BE49-F238E27FC236}">
                <a16:creationId xmlns:a16="http://schemas.microsoft.com/office/drawing/2014/main" id="{68EE221A-A15A-7A04-08D6-653E8851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>
            <a:hlinkClick r:id="" action="ppaction://noaction">
              <a:snd r:embed="rId20" name="lentejas.wav"/>
            </a:hlinkClick>
            <a:extLst>
              <a:ext uri="{FF2B5EF4-FFF2-40B4-BE49-F238E27FC236}">
                <a16:creationId xmlns:a16="http://schemas.microsoft.com/office/drawing/2014/main" id="{CF2DBA31-F5A5-17AE-C898-E1EC09FB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>
            <a:hlinkClick r:id="" action="ppaction://noaction">
              <a:snd r:embed="rId22" name="PALMERA.wav"/>
            </a:hlinkClick>
            <a:extLst>
              <a:ext uri="{FF2B5EF4-FFF2-40B4-BE49-F238E27FC236}">
                <a16:creationId xmlns:a16="http://schemas.microsoft.com/office/drawing/2014/main" id="{9189E9A5-5134-AFB1-BC71-A7E6A214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8816" name="Text Box 16">
            <a:hlinkClick r:id="" action="ppaction://noaction">
              <a:snd r:embed="rId4" name="dátil.wav"/>
            </a:hlinkClick>
            <a:extLst>
              <a:ext uri="{FF2B5EF4-FFF2-40B4-BE49-F238E27FC236}">
                <a16:creationId xmlns:a16="http://schemas.microsoft.com/office/drawing/2014/main" id="{D717D32B-B64E-EC38-B05A-D8A6B7BE8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фурми</a:t>
            </a:r>
            <a:endParaRPr lang="es-ES" altLang="es-ES" sz="3200" dirty="0"/>
          </a:p>
        </p:txBody>
      </p:sp>
      <p:sp>
        <p:nvSpPr>
          <p:cNvPr id="29713" name="Rectangle 17">
            <a:hlinkClick r:id="" action="ppaction://noaction">
              <a:snd r:embed="rId24" name="voltage.wav"/>
            </a:hlinkClick>
            <a:extLst>
              <a:ext uri="{FF2B5EF4-FFF2-40B4-BE49-F238E27FC236}">
                <a16:creationId xmlns:a16="http://schemas.microsoft.com/office/drawing/2014/main" id="{B61B6A00-4BE6-BE32-89A7-7FA3ED4F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9714" name="Rectangle 18">
            <a:hlinkClick r:id="" action="ppaction://hlinkshowjump?jump=nextslide">
              <a:snd r:embed="rId25" name="arrow.wav"/>
            </a:hlinkClick>
            <a:extLst>
              <a:ext uri="{FF2B5EF4-FFF2-40B4-BE49-F238E27FC236}">
                <a16:creationId xmlns:a16="http://schemas.microsoft.com/office/drawing/2014/main" id="{7BA5CE2E-8928-45CC-EA7D-787C762A6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D25C3F-1EE0-64BC-7122-438A66511A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3281" y="3276540"/>
            <a:ext cx="1371719" cy="1371719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3E851214-1017-046D-2AF4-95970EBD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40303E7-F5C5-4668-881D-D05C6B8B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0724" name="Picture 4">
            <a:hlinkClick r:id="" action="ppaction://noaction">
              <a:snd r:embed="rId2" name="SANDIA.wav"/>
            </a:hlinkClick>
            <a:extLst>
              <a:ext uri="{FF2B5EF4-FFF2-40B4-BE49-F238E27FC236}">
                <a16:creationId xmlns:a16="http://schemas.microsoft.com/office/drawing/2014/main" id="{D11BFFB3-7385-EA0D-BF68-780D5524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hlinkClick r:id="" action="ppaction://noaction">
              <a:snd r:embed="rId4" name="HIGO.wav"/>
            </a:hlinkClick>
            <a:extLst>
              <a:ext uri="{FF2B5EF4-FFF2-40B4-BE49-F238E27FC236}">
                <a16:creationId xmlns:a16="http://schemas.microsoft.com/office/drawing/2014/main" id="{0C3694CB-A2A3-E63B-FA05-EDC11496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>
            <a:hlinkClick r:id="" action="ppaction://noaction">
              <a:snd r:embed="rId6" name="AJO.wav"/>
            </a:hlinkClick>
            <a:extLst>
              <a:ext uri="{FF2B5EF4-FFF2-40B4-BE49-F238E27FC236}">
                <a16:creationId xmlns:a16="http://schemas.microsoft.com/office/drawing/2014/main" id="{6998260E-643D-F8D8-AC33-86986D7B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>
            <a:hlinkClick r:id="" action="ppaction://noaction">
              <a:snd r:embed="rId8" name="castaña.wav"/>
            </a:hlinkClick>
            <a:extLst>
              <a:ext uri="{FF2B5EF4-FFF2-40B4-BE49-F238E27FC236}">
                <a16:creationId xmlns:a16="http://schemas.microsoft.com/office/drawing/2014/main" id="{281CBAD1-5D21-8F61-7588-95925A45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>
            <a:hlinkClick r:id="" action="ppaction://noaction">
              <a:snd r:embed="rId10" name="NUEZ.wav"/>
            </a:hlinkClick>
            <a:extLst>
              <a:ext uri="{FF2B5EF4-FFF2-40B4-BE49-F238E27FC236}">
                <a16:creationId xmlns:a16="http://schemas.microsoft.com/office/drawing/2014/main" id="{85AEB4B6-2F71-CF4F-286C-7434AB3C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>
            <a:hlinkClick r:id="" action="ppaction://noaction">
              <a:snd r:embed="rId12" name="ARROZ.wav"/>
            </a:hlinkClick>
            <a:extLst>
              <a:ext uri="{FF2B5EF4-FFF2-40B4-BE49-F238E27FC236}">
                <a16:creationId xmlns:a16="http://schemas.microsoft.com/office/drawing/2014/main" id="{11E21842-6BE5-9E8D-1949-3E0E2443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>
            <a:hlinkClick r:id="" action="ppaction://noaction">
              <a:snd r:embed="rId14" name="MAIZ.wav"/>
            </a:hlinkClick>
            <a:extLst>
              <a:ext uri="{FF2B5EF4-FFF2-40B4-BE49-F238E27FC236}">
                <a16:creationId xmlns:a16="http://schemas.microsoft.com/office/drawing/2014/main" id="{DC63A803-5679-B9CD-B69C-76402911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>
            <a:hlinkClick r:id="" action="ppaction://noaction">
              <a:snd r:embed="rId16" name="sembrar.wav"/>
            </a:hlinkClick>
            <a:extLst>
              <a:ext uri="{FF2B5EF4-FFF2-40B4-BE49-F238E27FC236}">
                <a16:creationId xmlns:a16="http://schemas.microsoft.com/office/drawing/2014/main" id="{A064B055-B752-4BD6-C83E-4D627C24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4">
            <a:hlinkClick r:id="" action="ppaction://noaction">
              <a:snd r:embed="rId18" name="lentejas.wav"/>
            </a:hlinkClick>
            <a:extLst>
              <a:ext uri="{FF2B5EF4-FFF2-40B4-BE49-F238E27FC236}">
                <a16:creationId xmlns:a16="http://schemas.microsoft.com/office/drawing/2014/main" id="{4E9BB523-9423-63E8-DED8-E3AD3139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5">
            <a:hlinkClick r:id="" action="ppaction://noaction">
              <a:snd r:embed="rId20" name="PALMERA.wav"/>
            </a:hlinkClick>
            <a:extLst>
              <a:ext uri="{FF2B5EF4-FFF2-40B4-BE49-F238E27FC236}">
                <a16:creationId xmlns:a16="http://schemas.microsoft.com/office/drawing/2014/main" id="{1FF3F37B-CECB-477B-F42E-F6FADF25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6705" name="Text Box 17">
            <a:hlinkClick r:id="" action="ppaction://noaction">
              <a:snd r:embed="rId2" name="SANDIA.wav"/>
            </a:hlinkClick>
            <a:extLst>
              <a:ext uri="{FF2B5EF4-FFF2-40B4-BE49-F238E27FC236}">
                <a16:creationId xmlns:a16="http://schemas.microsoft.com/office/drawing/2014/main" id="{3899EB86-D1FA-C358-1ED0-EC393692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диня</a:t>
            </a:r>
            <a:endParaRPr lang="es-ES" altLang="es-ES" sz="3200" dirty="0"/>
          </a:p>
        </p:txBody>
      </p:sp>
      <p:sp>
        <p:nvSpPr>
          <p:cNvPr id="30736" name="Rectangle 18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FC58FF87-CEFE-A2CD-3334-9BC783D2B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0737" name="Rectangle 19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C26DDD4D-3C26-9418-3959-DA5B8385C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4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35C8B7-8F96-7FBB-87EE-C1A1BDCAA05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3281" y="3276540"/>
            <a:ext cx="1371719" cy="1371719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9BF72D15-32BC-94B2-A1F1-74F6D3C6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ACCB30D-79D4-2AED-1A5D-E6B1B7636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1748" name="Picture 5">
            <a:hlinkClick r:id="" action="ppaction://noaction">
              <a:snd r:embed="rId2" name="HIGO.wav"/>
            </a:hlinkClick>
            <a:extLst>
              <a:ext uri="{FF2B5EF4-FFF2-40B4-BE49-F238E27FC236}">
                <a16:creationId xmlns:a16="http://schemas.microsoft.com/office/drawing/2014/main" id="{1CE740E9-D8FA-AB06-1F72-A0786A6F3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>
            <a:hlinkClick r:id="" action="ppaction://noaction">
              <a:snd r:embed="rId4" name="AJO.wav"/>
            </a:hlinkClick>
            <a:extLst>
              <a:ext uri="{FF2B5EF4-FFF2-40B4-BE49-F238E27FC236}">
                <a16:creationId xmlns:a16="http://schemas.microsoft.com/office/drawing/2014/main" id="{4516EB6C-B592-DAC1-7CA9-FB957E09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hlinkClick r:id="" action="ppaction://noaction">
              <a:snd r:embed="rId6" name="castaña.wav"/>
            </a:hlinkClick>
            <a:extLst>
              <a:ext uri="{FF2B5EF4-FFF2-40B4-BE49-F238E27FC236}">
                <a16:creationId xmlns:a16="http://schemas.microsoft.com/office/drawing/2014/main" id="{CC32DA28-FFAE-04AD-5C6D-3BE17243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>
            <a:hlinkClick r:id="" action="ppaction://noaction">
              <a:snd r:embed="rId8" name="NUEZ.wav"/>
            </a:hlinkClick>
            <a:extLst>
              <a:ext uri="{FF2B5EF4-FFF2-40B4-BE49-F238E27FC236}">
                <a16:creationId xmlns:a16="http://schemas.microsoft.com/office/drawing/2014/main" id="{34E7FBCF-D116-775B-0F04-431D0C05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>
            <a:hlinkClick r:id="" action="ppaction://noaction">
              <a:snd r:embed="rId10" name="ARROZ.wav"/>
            </a:hlinkClick>
            <a:extLst>
              <a:ext uri="{FF2B5EF4-FFF2-40B4-BE49-F238E27FC236}">
                <a16:creationId xmlns:a16="http://schemas.microsoft.com/office/drawing/2014/main" id="{F98F95FE-66AD-E45D-3A91-65D450EC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>
            <a:hlinkClick r:id="" action="ppaction://noaction">
              <a:snd r:embed="rId12" name="MAIZ.wav"/>
            </a:hlinkClick>
            <a:extLst>
              <a:ext uri="{FF2B5EF4-FFF2-40B4-BE49-F238E27FC236}">
                <a16:creationId xmlns:a16="http://schemas.microsoft.com/office/drawing/2014/main" id="{717F89B6-8513-C276-8FD2-2A6CCBA0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>
            <a:hlinkClick r:id="" action="ppaction://noaction">
              <a:snd r:embed="rId14" name="sembrar.wav"/>
            </a:hlinkClick>
            <a:extLst>
              <a:ext uri="{FF2B5EF4-FFF2-40B4-BE49-F238E27FC236}">
                <a16:creationId xmlns:a16="http://schemas.microsoft.com/office/drawing/2014/main" id="{D1A8B7A3-FBB1-9657-A46A-46225F83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>
            <a:hlinkClick r:id="" action="ppaction://noaction">
              <a:snd r:embed="rId16" name="lentejas.wav"/>
            </a:hlinkClick>
            <a:extLst>
              <a:ext uri="{FF2B5EF4-FFF2-40B4-BE49-F238E27FC236}">
                <a16:creationId xmlns:a16="http://schemas.microsoft.com/office/drawing/2014/main" id="{9B73396D-C119-AE86-ACD2-960D38BC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4">
            <a:hlinkClick r:id="" action="ppaction://noaction">
              <a:snd r:embed="rId18" name="PALMERA.wav"/>
            </a:hlinkClick>
            <a:extLst>
              <a:ext uri="{FF2B5EF4-FFF2-40B4-BE49-F238E27FC236}">
                <a16:creationId xmlns:a16="http://schemas.microsoft.com/office/drawing/2014/main" id="{5A63B9D4-28A3-F63D-6321-D54E07C9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7728" name="Text Box 16">
            <a:hlinkClick r:id="" action="ppaction://noaction">
              <a:snd r:embed="rId4" name="AJO.wav"/>
            </a:hlinkClick>
            <a:extLst>
              <a:ext uri="{FF2B5EF4-FFF2-40B4-BE49-F238E27FC236}">
                <a16:creationId xmlns:a16="http://schemas.microsoft.com/office/drawing/2014/main" id="{A3E841B9-3308-3126-0668-DE436BC0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Бял лук</a:t>
            </a:r>
            <a:endParaRPr lang="es-ES" altLang="es-ES" sz="3200" dirty="0"/>
          </a:p>
        </p:txBody>
      </p:sp>
      <p:sp>
        <p:nvSpPr>
          <p:cNvPr id="31759" name="Rectangle 17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482A5CBE-464E-64C6-111E-7282D663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1760" name="Rectangle 18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AA856549-A84E-7D5E-C37F-EFAB37918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768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2D68D4-8AFB-806F-3BF4-E04E45BBAB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3281" y="3276540"/>
            <a:ext cx="1371719" cy="1371719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DF13D1-EB83-20A1-4B9C-07658102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977B799-34ED-21CD-5EE3-5DF6D402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924800" cy="6096000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0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9ECA1672-BEE5-BFA3-E89F-932FEFCC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17526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dirty="0"/>
              <a:t>4</a:t>
            </a:r>
          </a:p>
          <a:p>
            <a:pPr eaLnBrk="1" hangingPunct="1"/>
            <a:endParaRPr lang="es-ES" altLang="es-ES" sz="1400" dirty="0"/>
          </a:p>
          <a:p>
            <a:pPr eaLnBrk="1" hangingPunct="1"/>
            <a:r>
              <a:rPr lang="ru-RU" altLang="es-ES" sz="1600" dirty="0"/>
              <a:t>фъстък</a:t>
            </a:r>
          </a:p>
          <a:p>
            <a:pPr eaLnBrk="1" hangingPunct="1"/>
            <a:r>
              <a:rPr lang="ru-RU" altLang="es-ES" sz="1600" dirty="0"/>
              <a:t>чушка</a:t>
            </a:r>
          </a:p>
          <a:p>
            <a:pPr eaLnBrk="1" hangingPunct="1"/>
            <a:r>
              <a:rPr lang="ru-RU" altLang="es-ES" sz="1600" dirty="0"/>
              <a:t>корен</a:t>
            </a:r>
          </a:p>
          <a:p>
            <a:pPr eaLnBrk="1" hangingPunct="1"/>
            <a:r>
              <a:rPr lang="ru-RU" altLang="es-ES" sz="1600" dirty="0"/>
              <a:t>клон</a:t>
            </a:r>
          </a:p>
          <a:p>
            <a:pPr eaLnBrk="1" hangingPunct="1"/>
            <a:r>
              <a:rPr lang="ru-RU" altLang="es-ES" sz="1600" dirty="0"/>
              <a:t>градина</a:t>
            </a:r>
          </a:p>
          <a:p>
            <a:pPr eaLnBrk="1" hangingPunct="1"/>
            <a:r>
              <a:rPr lang="ru-RU" altLang="es-ES" sz="1600" dirty="0"/>
              <a:t>поливам</a:t>
            </a:r>
          </a:p>
          <a:p>
            <a:pPr eaLnBrk="1" hangingPunct="1"/>
            <a:br>
              <a:rPr lang="ru-RU" altLang="es-ES" sz="1400" dirty="0"/>
            </a:br>
            <a:endParaRPr lang="es-ES" altLang="es-ES" sz="1400" dirty="0"/>
          </a:p>
        </p:txBody>
      </p:sp>
      <p:sp>
        <p:nvSpPr>
          <p:cNvPr id="14341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2EB7ACD7-44DC-F43A-B1BA-28DD4353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352800"/>
            <a:ext cx="17526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s-ES" dirty="0"/>
              <a:t>5</a:t>
            </a:r>
          </a:p>
          <a:p>
            <a:pPr eaLnBrk="1" hangingPunct="1"/>
            <a:endParaRPr lang="it-IT" altLang="es-ES" sz="1400" dirty="0"/>
          </a:p>
          <a:p>
            <a:pPr eaLnBrk="1" hangingPunct="1"/>
            <a:r>
              <a:rPr lang="bg-BG" altLang="es-ES" dirty="0"/>
              <a:t>помирис</a:t>
            </a:r>
            <a:r>
              <a:rPr lang="bg-BG" altLang="es-ES" dirty="0">
                <a:cs typeface="Arial" panose="020B0604020202020204" pitchFamily="34" charset="0"/>
              </a:rPr>
              <a:t>в</a:t>
            </a:r>
            <a:r>
              <a:rPr lang="bg-BG" altLang="es-ES" dirty="0"/>
              <a:t>а</a:t>
            </a:r>
            <a:r>
              <a:rPr lang="bg-BG" altLang="es-ES" dirty="0">
                <a:cs typeface="Arial" panose="020B0604020202020204" pitchFamily="34" charset="0"/>
              </a:rPr>
              <a:t>м</a:t>
            </a:r>
            <a:r>
              <a:rPr lang="es-ES" altLang="es-ES" dirty="0"/>
              <a:t>	</a:t>
            </a:r>
          </a:p>
          <a:p>
            <a:pPr eaLnBrk="1" hangingPunct="1"/>
            <a:r>
              <a:rPr lang="bg-BG" altLang="es-ES" dirty="0"/>
              <a:t>клон</a:t>
            </a:r>
            <a:r>
              <a:rPr lang="es-ES" altLang="es-ES" dirty="0"/>
              <a:t>	</a:t>
            </a:r>
          </a:p>
          <a:p>
            <a:pPr eaLnBrk="1" hangingPunct="1"/>
            <a:r>
              <a:rPr lang="bg-BG" altLang="es-ES" dirty="0"/>
              <a:t>лале</a:t>
            </a:r>
            <a:endParaRPr lang="es-ES" altLang="es-ES" dirty="0"/>
          </a:p>
          <a:p>
            <a:pPr eaLnBrk="1" hangingPunct="1"/>
            <a:r>
              <a:rPr lang="bg-BG" altLang="es-ES" dirty="0"/>
              <a:t>олио</a:t>
            </a:r>
            <a:r>
              <a:rPr lang="es-ES" altLang="es-ES" dirty="0"/>
              <a:t>	</a:t>
            </a:r>
          </a:p>
          <a:p>
            <a:pPr eaLnBrk="1" hangingPunct="1"/>
            <a:r>
              <a:rPr lang="bg-BG" altLang="es-ES" dirty="0"/>
              <a:t>карамфил</a:t>
            </a:r>
            <a:r>
              <a:rPr lang="es-ES" altLang="es-ES" dirty="0"/>
              <a:t> </a:t>
            </a:r>
          </a:p>
          <a:p>
            <a:pPr eaLnBrk="1" hangingPunct="1"/>
            <a:r>
              <a:rPr lang="bg-BG" altLang="es-ES" dirty="0"/>
              <a:t>зеле</a:t>
            </a:r>
            <a:endParaRPr lang="es-ES" altLang="es-ES" dirty="0"/>
          </a:p>
        </p:txBody>
      </p:sp>
      <p:sp>
        <p:nvSpPr>
          <p:cNvPr id="14342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38B9CF80-D37F-89C6-410F-B29F575F3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352800"/>
            <a:ext cx="17526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ES" dirty="0"/>
              <a:t>6</a:t>
            </a:r>
          </a:p>
          <a:p>
            <a:pPr eaLnBrk="1" hangingPunct="1"/>
            <a:endParaRPr lang="pt-BR" altLang="es-ES" sz="1400" dirty="0"/>
          </a:p>
          <a:p>
            <a:pPr eaLnBrk="1" hangingPunct="1"/>
            <a:r>
              <a:rPr lang="bg-BG" altLang="es-ES" dirty="0"/>
              <a:t>сок</a:t>
            </a:r>
            <a:endParaRPr lang="pt-BR" altLang="es-ES" dirty="0"/>
          </a:p>
          <a:p>
            <a:pPr eaLnBrk="1" hangingPunct="1"/>
            <a:r>
              <a:rPr lang="bg-BG" altLang="es-ES" dirty="0"/>
              <a:t>Ствол</a:t>
            </a:r>
          </a:p>
          <a:p>
            <a:pPr eaLnBrk="1" hangingPunct="1"/>
            <a:r>
              <a:rPr lang="bg-BG" altLang="es-ES" dirty="0"/>
              <a:t>изстиск</a:t>
            </a:r>
            <a:r>
              <a:rPr lang="bg-BG" altLang="es-ES" dirty="0">
                <a:cs typeface="Arial" panose="020B0604020202020204" pitchFamily="34" charset="0"/>
              </a:rPr>
              <a:t>в</a:t>
            </a:r>
            <a:r>
              <a:rPr lang="bg-BG" altLang="es-ES" dirty="0"/>
              <a:t>ам</a:t>
            </a:r>
            <a:endParaRPr lang="pt-BR" altLang="es-ES" dirty="0"/>
          </a:p>
          <a:p>
            <a:pPr eaLnBrk="1" hangingPunct="1"/>
            <a:r>
              <a:rPr lang="bg-BG" altLang="es-ES" dirty="0"/>
              <a:t>пъпка</a:t>
            </a:r>
            <a:endParaRPr lang="es-ES" altLang="es-ES" dirty="0"/>
          </a:p>
          <a:p>
            <a:pPr eaLnBrk="1" hangingPunct="1"/>
            <a:r>
              <a:rPr lang="bg-BG" altLang="es-ES" dirty="0"/>
              <a:t>слива</a:t>
            </a:r>
            <a:r>
              <a:rPr lang="es-ES" altLang="es-ES" dirty="0"/>
              <a:t>	</a:t>
            </a:r>
          </a:p>
          <a:p>
            <a:pPr eaLnBrk="1" hangingPunct="1"/>
            <a:r>
              <a:rPr lang="bg-BG" altLang="es-ES" dirty="0"/>
              <a:t>беля</a:t>
            </a:r>
            <a:endParaRPr lang="es-ES" altLang="es-ES" dirty="0"/>
          </a:p>
        </p:txBody>
      </p:sp>
      <p:sp>
        <p:nvSpPr>
          <p:cNvPr id="1480715" name="Lin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65CD79-4B2F-6600-30E3-D5D8E368E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2938" y="61722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80716" name="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E84AC0-BF8D-9F49-D3D9-1AF7DEFD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59055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434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49E269F7-CD49-6936-7671-D75235C9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62000"/>
            <a:ext cx="17526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  <a:p>
            <a:pPr eaLnBrk="1" hangingPunct="1"/>
            <a:r>
              <a:rPr lang="es-ES" altLang="es-ES"/>
              <a:t>1</a:t>
            </a:r>
          </a:p>
          <a:p>
            <a:pPr eaLnBrk="1" hangingPunct="1"/>
            <a:endParaRPr lang="es-ES" altLang="es-ES"/>
          </a:p>
          <a:p>
            <a:pPr eaLnBrk="1" hangingPunct="1"/>
            <a:r>
              <a:rPr lang="ru-RU" altLang="es-ES" sz="1600"/>
              <a:t>диня</a:t>
            </a:r>
          </a:p>
          <a:p>
            <a:pPr eaLnBrk="1" hangingPunct="1"/>
            <a:r>
              <a:rPr lang="ru-RU" altLang="es-ES" sz="1600"/>
              <a:t>фурма</a:t>
            </a:r>
          </a:p>
          <a:p>
            <a:pPr eaLnBrk="1" hangingPunct="1"/>
            <a:r>
              <a:rPr lang="ru-RU" altLang="es-ES" sz="1600"/>
              <a:t>Смокиня</a:t>
            </a:r>
          </a:p>
          <a:p>
            <a:pPr eaLnBrk="1" hangingPunct="1"/>
            <a:r>
              <a:rPr lang="ru-RU" altLang="es-ES" sz="1600"/>
              <a:t>Бял лук</a:t>
            </a:r>
          </a:p>
          <a:p>
            <a:pPr eaLnBrk="1" hangingPunct="1"/>
            <a:r>
              <a:rPr lang="ru-RU" altLang="es-ES" sz="1600"/>
              <a:t>кестен</a:t>
            </a:r>
          </a:p>
          <a:p>
            <a:pPr eaLnBrk="1" hangingPunct="1"/>
            <a:r>
              <a:rPr lang="ru-RU" altLang="es-ES" sz="1600"/>
              <a:t>орех</a:t>
            </a:r>
          </a:p>
          <a:p>
            <a:pPr eaLnBrk="1" hangingPunct="1"/>
            <a:br>
              <a:rPr lang="ru-RU" altLang="es-ES" sz="1400"/>
            </a:br>
            <a:endParaRPr lang="es-ES" altLang="es-ES" sz="1400"/>
          </a:p>
        </p:txBody>
      </p:sp>
      <p:sp>
        <p:nvSpPr>
          <p:cNvPr id="1434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853F4CA6-F73D-7799-4B21-A074DD26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762000"/>
            <a:ext cx="17526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dirty="0"/>
              <a:t>2</a:t>
            </a:r>
          </a:p>
          <a:p>
            <a:pPr eaLnBrk="1" hangingPunct="1"/>
            <a:endParaRPr lang="es-ES" altLang="es-ES" sz="1400" dirty="0"/>
          </a:p>
          <a:p>
            <a:pPr eaLnBrk="1" hangingPunct="1"/>
            <a:r>
              <a:rPr lang="bg-BG" altLang="es-ES" sz="1600" dirty="0"/>
              <a:t>ориз</a:t>
            </a:r>
          </a:p>
          <a:p>
            <a:pPr eaLnBrk="1" hangingPunct="1"/>
            <a:r>
              <a:rPr lang="bg-BG" altLang="es-ES" sz="1600" dirty="0"/>
              <a:t>царевица</a:t>
            </a:r>
          </a:p>
          <a:p>
            <a:pPr eaLnBrk="1" hangingPunct="1"/>
            <a:r>
              <a:rPr lang="bg-BG" altLang="es-ES" sz="1600" dirty="0"/>
              <a:t>сея</a:t>
            </a:r>
          </a:p>
          <a:p>
            <a:pPr eaLnBrk="1" hangingPunct="1"/>
            <a:r>
              <a:rPr lang="bg-BG" altLang="es-ES" sz="1600" dirty="0"/>
              <a:t>магданоз</a:t>
            </a:r>
            <a:endParaRPr lang="es-ES" altLang="es-ES" sz="1600" dirty="0"/>
          </a:p>
          <a:p>
            <a:pPr eaLnBrk="1" hangingPunct="1"/>
            <a:r>
              <a:rPr lang="bg-BG" altLang="es-ES" sz="1600" dirty="0"/>
              <a:t>леща</a:t>
            </a:r>
          </a:p>
          <a:p>
            <a:pPr eaLnBrk="1" hangingPunct="1"/>
            <a:r>
              <a:rPr lang="bg-BG" altLang="es-ES" sz="1600" dirty="0"/>
              <a:t>палма</a:t>
            </a:r>
          </a:p>
          <a:p>
            <a:pPr eaLnBrk="1" hangingPunct="1"/>
            <a:br>
              <a:rPr lang="bg-BG" altLang="es-ES" sz="1400" dirty="0"/>
            </a:br>
            <a:endParaRPr lang="es-ES" altLang="es-ES" sz="1400" dirty="0"/>
          </a:p>
        </p:txBody>
      </p:sp>
      <p:sp>
        <p:nvSpPr>
          <p:cNvPr id="14347" name="Rectangle 16">
            <a:hlinkClick r:id="rId7" action="ppaction://hlinksldjump"/>
            <a:extLst>
              <a:ext uri="{FF2B5EF4-FFF2-40B4-BE49-F238E27FC236}">
                <a16:creationId xmlns:a16="http://schemas.microsoft.com/office/drawing/2014/main" id="{983BD4EC-6583-89C6-FAF4-96D51C8B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762000"/>
            <a:ext cx="17526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s-ES" dirty="0"/>
          </a:p>
          <a:p>
            <a:pPr eaLnBrk="1" hangingPunct="1"/>
            <a:r>
              <a:rPr lang="pt-BR" altLang="es-ES" dirty="0"/>
              <a:t>3</a:t>
            </a:r>
          </a:p>
          <a:p>
            <a:pPr eaLnBrk="1" hangingPunct="1"/>
            <a:endParaRPr lang="es-ES" altLang="es-ES" sz="1400" dirty="0"/>
          </a:p>
          <a:p>
            <a:pPr eaLnBrk="1" hangingPunct="1"/>
            <a:r>
              <a:rPr lang="ru-RU" altLang="es-ES" sz="1600" dirty="0"/>
              <a:t>грозде</a:t>
            </a:r>
          </a:p>
          <a:p>
            <a:pPr eaLnBrk="1" hangingPunct="1"/>
            <a:r>
              <a:rPr lang="ru-RU" altLang="es-ES" sz="1600" dirty="0"/>
              <a:t>портокал</a:t>
            </a:r>
          </a:p>
          <a:p>
            <a:pPr eaLnBrk="1" hangingPunct="1"/>
            <a:r>
              <a:rPr lang="ru-RU" altLang="es-ES" sz="1600" dirty="0"/>
              <a:t>череша</a:t>
            </a:r>
          </a:p>
          <a:p>
            <a:pPr eaLnBrk="1" hangingPunct="1"/>
            <a:r>
              <a:rPr lang="ru-RU" altLang="es-ES" sz="1600" dirty="0"/>
              <a:t>морков</a:t>
            </a:r>
          </a:p>
          <a:p>
            <a:pPr eaLnBrk="1" hangingPunct="1"/>
            <a:r>
              <a:rPr lang="ru-RU" altLang="es-ES" sz="1600" dirty="0"/>
              <a:t>тиквичка</a:t>
            </a:r>
          </a:p>
          <a:p>
            <a:pPr eaLnBrk="1" hangingPunct="1"/>
            <a:r>
              <a:rPr lang="ru-RU" altLang="es-ES" sz="1600" dirty="0"/>
              <a:t>слънчоглед</a:t>
            </a:r>
          </a:p>
          <a:p>
            <a:pPr eaLnBrk="1" hangingPunct="1"/>
            <a:br>
              <a:rPr lang="ru-RU" altLang="es-ES" sz="1400" dirty="0"/>
            </a:br>
            <a:endParaRPr lang="pt-BR" altLang="es-ES" sz="1400" dirty="0"/>
          </a:p>
        </p:txBody>
      </p:sp>
      <p:sp>
        <p:nvSpPr>
          <p:cNvPr id="14348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10C741DD-417B-ADBE-B912-CE14E28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990600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600" dirty="0"/>
          </a:p>
          <a:p>
            <a:pPr algn="ctr" eaLnBrk="1" hangingPunct="1"/>
            <a:r>
              <a:rPr lang="es-ES" altLang="es-ES" sz="1400" dirty="0">
                <a:cs typeface="Arial" panose="020B0604020202020204" pitchFamily="34" charset="0"/>
              </a:rPr>
              <a:t>П</a:t>
            </a:r>
            <a:r>
              <a:rPr lang="bg-BG" altLang="es-ES" sz="1400" dirty="0">
                <a:cs typeface="Arial" panose="020B0604020202020204" pitchFamily="34" charset="0"/>
              </a:rPr>
              <a:t>РЕГОВОР</a:t>
            </a:r>
            <a:endParaRPr lang="es-ES" altLang="es-ES" sz="900" dirty="0"/>
          </a:p>
          <a:p>
            <a:pPr algn="ctr" eaLnBrk="1" hangingPunct="1"/>
            <a:r>
              <a:rPr lang="es-ES" altLang="es-ES" sz="1400" dirty="0"/>
              <a:t>1   2</a:t>
            </a:r>
          </a:p>
        </p:txBody>
      </p:sp>
      <p:sp>
        <p:nvSpPr>
          <p:cNvPr id="14349" name="Rectangle 24">
            <a:hlinkClick r:id="rId9" action="ppaction://hlinksldjump"/>
            <a:extLst>
              <a:ext uri="{FF2B5EF4-FFF2-40B4-BE49-F238E27FC236}">
                <a16:creationId xmlns:a16="http://schemas.microsoft.com/office/drawing/2014/main" id="{382938FA-5D1D-01AC-8967-499EF624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911929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600" dirty="0"/>
          </a:p>
          <a:p>
            <a:pPr algn="ctr" eaLnBrk="1" hangingPunct="1"/>
            <a:r>
              <a:rPr lang="es-ES" altLang="es-ES" sz="1400" dirty="0">
                <a:cs typeface="Arial" panose="020B0604020202020204" pitchFamily="34" charset="0"/>
              </a:rPr>
              <a:t>П</a:t>
            </a:r>
            <a:r>
              <a:rPr lang="bg-BG" altLang="es-ES" sz="1400" dirty="0">
                <a:cs typeface="Arial" panose="020B0604020202020204" pitchFamily="34" charset="0"/>
              </a:rPr>
              <a:t>РЕГОВОР</a:t>
            </a:r>
            <a:endParaRPr lang="es-ES" altLang="es-ES" sz="1200" dirty="0"/>
          </a:p>
          <a:p>
            <a:pPr algn="ctr" eaLnBrk="1" hangingPunct="1"/>
            <a:r>
              <a:rPr lang="es-ES" altLang="es-ES" sz="1400" dirty="0"/>
              <a:t>3    4</a:t>
            </a:r>
          </a:p>
        </p:txBody>
      </p:sp>
      <p:sp>
        <p:nvSpPr>
          <p:cNvPr id="14350" name="Rectangle 25">
            <a:hlinkClick r:id="rId10" action="ppaction://hlinksldjump"/>
            <a:extLst>
              <a:ext uri="{FF2B5EF4-FFF2-40B4-BE49-F238E27FC236}">
                <a16:creationId xmlns:a16="http://schemas.microsoft.com/office/drawing/2014/main" id="{F9264D30-A4D7-95F9-D5A3-8BC6A2C6A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29" y="4876800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6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bg-BG" alt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РЕГОВОР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algn="ctr" eaLnBrk="1" hangingPunct="1"/>
            <a:endParaRPr lang="es-ES" altLang="es-ES" sz="900" dirty="0"/>
          </a:p>
          <a:p>
            <a:pPr algn="ctr" eaLnBrk="1" hangingPunct="1"/>
            <a:r>
              <a:rPr lang="es-ES" altLang="es-ES" sz="1400" dirty="0"/>
              <a:t>5    6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8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8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4DB7A618-B305-CDAD-FBE8-1FA016AD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99E3710-A4F0-984E-2D4B-A4706DF0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2772" name="Picture 4">
            <a:hlinkClick r:id="" action="ppaction://noaction">
              <a:snd r:embed="rId2" name="HIGO.wav"/>
            </a:hlinkClick>
            <a:extLst>
              <a:ext uri="{FF2B5EF4-FFF2-40B4-BE49-F238E27FC236}">
                <a16:creationId xmlns:a16="http://schemas.microsoft.com/office/drawing/2014/main" id="{C0A9A2C0-E9ED-0211-2151-502B4343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hlinkClick r:id="" action="ppaction://noaction">
              <a:snd r:embed="rId4" name="castaña.wav"/>
            </a:hlinkClick>
            <a:extLst>
              <a:ext uri="{FF2B5EF4-FFF2-40B4-BE49-F238E27FC236}">
                <a16:creationId xmlns:a16="http://schemas.microsoft.com/office/drawing/2014/main" id="{14444F01-574E-7FA1-04D3-F5AEBB89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hlinkClick r:id="" action="ppaction://noaction">
              <a:snd r:embed="rId6" name="NUEZ.wav"/>
            </a:hlinkClick>
            <a:extLst>
              <a:ext uri="{FF2B5EF4-FFF2-40B4-BE49-F238E27FC236}">
                <a16:creationId xmlns:a16="http://schemas.microsoft.com/office/drawing/2014/main" id="{CF129538-F15E-2E3F-6884-E6C917F8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>
            <a:hlinkClick r:id="" action="ppaction://noaction">
              <a:snd r:embed="rId8" name="ARROZ.wav"/>
            </a:hlinkClick>
            <a:extLst>
              <a:ext uri="{FF2B5EF4-FFF2-40B4-BE49-F238E27FC236}">
                <a16:creationId xmlns:a16="http://schemas.microsoft.com/office/drawing/2014/main" id="{2192BFB0-0AA7-B4E9-E162-829441B6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>
            <a:hlinkClick r:id="" action="ppaction://noaction">
              <a:snd r:embed="rId10" name="MAIZ.wav"/>
            </a:hlinkClick>
            <a:extLst>
              <a:ext uri="{FF2B5EF4-FFF2-40B4-BE49-F238E27FC236}">
                <a16:creationId xmlns:a16="http://schemas.microsoft.com/office/drawing/2014/main" id="{16B54A70-A25D-3C63-FBE7-258122FA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>
            <a:hlinkClick r:id="" action="ppaction://noaction">
              <a:snd r:embed="rId12" name="sembrar.wav"/>
            </a:hlinkClick>
            <a:extLst>
              <a:ext uri="{FF2B5EF4-FFF2-40B4-BE49-F238E27FC236}">
                <a16:creationId xmlns:a16="http://schemas.microsoft.com/office/drawing/2014/main" id="{E88CF3A3-F11B-970A-C68F-8AE79635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>
            <a:hlinkClick r:id="" action="ppaction://noaction">
              <a:snd r:embed="rId14" name="lentejas.wav"/>
            </a:hlinkClick>
            <a:extLst>
              <a:ext uri="{FF2B5EF4-FFF2-40B4-BE49-F238E27FC236}">
                <a16:creationId xmlns:a16="http://schemas.microsoft.com/office/drawing/2014/main" id="{257333A2-438F-3478-86FB-CF845CDB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>
            <a:hlinkClick r:id="" action="ppaction://noaction">
              <a:snd r:embed="rId16" name="PALMERA.wav"/>
            </a:hlinkClick>
            <a:extLst>
              <a:ext uri="{FF2B5EF4-FFF2-40B4-BE49-F238E27FC236}">
                <a16:creationId xmlns:a16="http://schemas.microsoft.com/office/drawing/2014/main" id="{140135F5-4537-7111-3A15-61F7466B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8751" name="Text Box 15">
            <a:hlinkClick r:id="" action="ppaction://noaction">
              <a:snd r:embed="rId10" name="MAIZ.wav"/>
            </a:hlinkClick>
            <a:extLst>
              <a:ext uri="{FF2B5EF4-FFF2-40B4-BE49-F238E27FC236}">
                <a16:creationId xmlns:a16="http://schemas.microsoft.com/office/drawing/2014/main" id="{47B2C66D-0408-4CCE-1352-C6B24C1A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царевица</a:t>
            </a:r>
            <a:endParaRPr lang="es-ES" altLang="es-ES" sz="3200" dirty="0"/>
          </a:p>
        </p:txBody>
      </p:sp>
      <p:sp>
        <p:nvSpPr>
          <p:cNvPr id="32782" name="Rectangle 16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2C69E756-DF0A-0196-AF3D-47C0EB89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83" name="Rectangle 17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F5C13E40-66DB-DC4C-FA8D-368C4183F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00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4A5DB4-484C-0F10-50C7-733DB06B64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3281" y="3276540"/>
            <a:ext cx="1371719" cy="1371719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ADA89DC-D0D4-A091-4D08-F46605F2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444C10F-FA53-544B-BBE6-B97A11AE9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3796" name="Picture 4">
            <a:hlinkClick r:id="" action="ppaction://noaction">
              <a:snd r:embed="rId2" name="HIGO.wav"/>
            </a:hlinkClick>
            <a:extLst>
              <a:ext uri="{FF2B5EF4-FFF2-40B4-BE49-F238E27FC236}">
                <a16:creationId xmlns:a16="http://schemas.microsoft.com/office/drawing/2014/main" id="{1A5788DF-10F6-1AF9-943B-84EC7D3B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hlinkClick r:id="" action="ppaction://noaction">
              <a:snd r:embed="rId4" name="castaña.wav"/>
            </a:hlinkClick>
            <a:extLst>
              <a:ext uri="{FF2B5EF4-FFF2-40B4-BE49-F238E27FC236}">
                <a16:creationId xmlns:a16="http://schemas.microsoft.com/office/drawing/2014/main" id="{1FA46A92-344F-B807-8AF4-0BA88450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>
            <a:hlinkClick r:id="" action="ppaction://noaction">
              <a:snd r:embed="rId6" name="NUEZ.wav"/>
            </a:hlinkClick>
            <a:extLst>
              <a:ext uri="{FF2B5EF4-FFF2-40B4-BE49-F238E27FC236}">
                <a16:creationId xmlns:a16="http://schemas.microsoft.com/office/drawing/2014/main" id="{B66E31C4-4E18-3E65-8D5B-36FDE56A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>
            <a:hlinkClick r:id="" action="ppaction://noaction">
              <a:snd r:embed="rId8" name="ARROZ.wav"/>
            </a:hlinkClick>
            <a:extLst>
              <a:ext uri="{FF2B5EF4-FFF2-40B4-BE49-F238E27FC236}">
                <a16:creationId xmlns:a16="http://schemas.microsoft.com/office/drawing/2014/main" id="{5D81FBD3-E92C-1E2E-D406-D07150E1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>
            <a:hlinkClick r:id="" action="ppaction://noaction">
              <a:snd r:embed="rId10" name="sembrar.wav"/>
            </a:hlinkClick>
            <a:extLst>
              <a:ext uri="{FF2B5EF4-FFF2-40B4-BE49-F238E27FC236}">
                <a16:creationId xmlns:a16="http://schemas.microsoft.com/office/drawing/2014/main" id="{CB07411A-F16C-46AA-4BB5-91C4A4CE3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>
            <a:hlinkClick r:id="" action="ppaction://noaction">
              <a:snd r:embed="rId12" name="lentejas.wav"/>
            </a:hlinkClick>
            <a:extLst>
              <a:ext uri="{FF2B5EF4-FFF2-40B4-BE49-F238E27FC236}">
                <a16:creationId xmlns:a16="http://schemas.microsoft.com/office/drawing/2014/main" id="{13DBACE5-AC55-8F58-6972-A60B9582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2">
            <a:hlinkClick r:id="" action="ppaction://noaction">
              <a:snd r:embed="rId14" name="PALMERA.wav"/>
            </a:hlinkClick>
            <a:extLst>
              <a:ext uri="{FF2B5EF4-FFF2-40B4-BE49-F238E27FC236}">
                <a16:creationId xmlns:a16="http://schemas.microsoft.com/office/drawing/2014/main" id="{16B789C9-5D7E-EB83-CB1A-F7D47BAA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9774" name="Text Box 14">
            <a:hlinkClick r:id="" action="ppaction://noaction">
              <a:snd r:embed="rId16" name="GARBANZOS.wav"/>
            </a:hlinkClick>
            <a:extLst>
              <a:ext uri="{FF2B5EF4-FFF2-40B4-BE49-F238E27FC236}">
                <a16:creationId xmlns:a16="http://schemas.microsoft.com/office/drawing/2014/main" id="{CCDF18B6-2E97-90C0-9540-367DA67B9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магданоз</a:t>
            </a:r>
            <a:endParaRPr lang="es-ES" altLang="es-ES" sz="3200" dirty="0"/>
          </a:p>
        </p:txBody>
      </p:sp>
      <p:sp>
        <p:nvSpPr>
          <p:cNvPr id="33805" name="Rectangle 15">
            <a:hlinkClick r:id="rId17" action="ppaction://hlinksldjump">
              <a:snd r:embed="rId18" name="voltage.wav"/>
            </a:hlinkClick>
            <a:extLst>
              <a:ext uri="{FF2B5EF4-FFF2-40B4-BE49-F238E27FC236}">
                <a16:creationId xmlns:a16="http://schemas.microsoft.com/office/drawing/2014/main" id="{AFC3970B-BB90-5A25-0F1E-B175937F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369CEF-DB19-233F-3232-1D690C15002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3281" y="3276540"/>
            <a:ext cx="1371719" cy="1371719"/>
          </a:xfrm>
          <a:prstGeom prst="rect">
            <a:avLst/>
          </a:prstGeom>
        </p:spPr>
      </p:pic>
      <p:sp>
        <p:nvSpPr>
          <p:cNvPr id="33806" name="Rectangle 16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7DCA98FF-FB73-3B1E-0290-EF8387A91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3D0702C8-54C4-C9F0-96F8-8C696184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F4554F0-F748-2D60-D3C3-E4D99900B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4820" name="Picture 4">
            <a:hlinkClick r:id="" action="ppaction://noaction">
              <a:snd r:embed="rId2" name="HIGO.wav"/>
            </a:hlinkClick>
            <a:extLst>
              <a:ext uri="{FF2B5EF4-FFF2-40B4-BE49-F238E27FC236}">
                <a16:creationId xmlns:a16="http://schemas.microsoft.com/office/drawing/2014/main" id="{0B194944-CCEF-8939-A4D2-7630E458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hlinkClick r:id="" action="ppaction://noaction">
              <a:snd r:embed="rId4" name="castaña.wav"/>
            </a:hlinkClick>
            <a:extLst>
              <a:ext uri="{FF2B5EF4-FFF2-40B4-BE49-F238E27FC236}">
                <a16:creationId xmlns:a16="http://schemas.microsoft.com/office/drawing/2014/main" id="{2A716CD6-A11C-DBB6-20A7-9E75B908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>
            <a:hlinkClick r:id="" action="ppaction://noaction">
              <a:snd r:embed="rId6" name="NUEZ.wav"/>
            </a:hlinkClick>
            <a:extLst>
              <a:ext uri="{FF2B5EF4-FFF2-40B4-BE49-F238E27FC236}">
                <a16:creationId xmlns:a16="http://schemas.microsoft.com/office/drawing/2014/main" id="{6474EC73-44AF-E0A9-8FC1-5F34AD1D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>
            <a:hlinkClick r:id="" action="ppaction://noaction">
              <a:snd r:embed="rId8" name="ARROZ.wav"/>
            </a:hlinkClick>
            <a:extLst>
              <a:ext uri="{FF2B5EF4-FFF2-40B4-BE49-F238E27FC236}">
                <a16:creationId xmlns:a16="http://schemas.microsoft.com/office/drawing/2014/main" id="{8C5E7ADC-9073-4E7A-F898-2022943F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>
            <a:hlinkClick r:id="" action="ppaction://noaction">
              <a:snd r:embed="rId10" name="sembrar.wav"/>
            </a:hlinkClick>
            <a:extLst>
              <a:ext uri="{FF2B5EF4-FFF2-40B4-BE49-F238E27FC236}">
                <a16:creationId xmlns:a16="http://schemas.microsoft.com/office/drawing/2014/main" id="{44B09265-7B81-9F47-4F24-61EEC958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>
            <a:hlinkClick r:id="" action="ppaction://noaction">
              <a:snd r:embed="rId12" name="lentejas.wav"/>
            </a:hlinkClick>
            <a:extLst>
              <a:ext uri="{FF2B5EF4-FFF2-40B4-BE49-F238E27FC236}">
                <a16:creationId xmlns:a16="http://schemas.microsoft.com/office/drawing/2014/main" id="{C9600D70-7D77-5674-8A30-CAE23EEC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1">
            <a:hlinkClick r:id="" action="ppaction://noaction">
              <a:snd r:embed="rId14" name="PALMERA.wav"/>
            </a:hlinkClick>
            <a:extLst>
              <a:ext uri="{FF2B5EF4-FFF2-40B4-BE49-F238E27FC236}">
                <a16:creationId xmlns:a16="http://schemas.microsoft.com/office/drawing/2014/main" id="{9E9888D8-CBF5-A31F-5D7E-9FED4A37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0797" name="Text Box 13">
            <a:hlinkClick r:id="" action="ppaction://noaction">
              <a:snd r:embed="rId8" name="ARROZ.wav"/>
            </a:hlinkClick>
            <a:extLst>
              <a:ext uri="{FF2B5EF4-FFF2-40B4-BE49-F238E27FC236}">
                <a16:creationId xmlns:a16="http://schemas.microsoft.com/office/drawing/2014/main" id="{3315531E-9E16-2C10-75E8-0799B70D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ориз</a:t>
            </a:r>
            <a:endParaRPr lang="es-ES" altLang="es-ES" sz="3200" dirty="0"/>
          </a:p>
        </p:txBody>
      </p:sp>
      <p:sp>
        <p:nvSpPr>
          <p:cNvPr id="34828" name="Rectangle 14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A84E1B00-F49F-599D-1F78-D630C6FAC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4829" name="Rectangle 15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AFE509C4-E134-EAC3-6134-938A61BDA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FE221BF-EF21-9CD6-D665-5434006B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3467315-C499-436F-B974-9489DD58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5844" name="Picture 4">
            <a:hlinkClick r:id="" action="ppaction://noaction">
              <a:snd r:embed="rId2" name="HIGO.wav"/>
            </a:hlinkClick>
            <a:extLst>
              <a:ext uri="{FF2B5EF4-FFF2-40B4-BE49-F238E27FC236}">
                <a16:creationId xmlns:a16="http://schemas.microsoft.com/office/drawing/2014/main" id="{3959E37B-3997-CEA3-3CA2-381D13C3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hlinkClick r:id="" action="ppaction://noaction">
              <a:snd r:embed="rId4" name="castaña.wav"/>
            </a:hlinkClick>
            <a:extLst>
              <a:ext uri="{FF2B5EF4-FFF2-40B4-BE49-F238E27FC236}">
                <a16:creationId xmlns:a16="http://schemas.microsoft.com/office/drawing/2014/main" id="{96D95A14-2FBD-7A83-4BD3-3A60604F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hlinkClick r:id="" action="ppaction://noaction">
              <a:snd r:embed="rId6" name="NUEZ.wav"/>
            </a:hlinkClick>
            <a:extLst>
              <a:ext uri="{FF2B5EF4-FFF2-40B4-BE49-F238E27FC236}">
                <a16:creationId xmlns:a16="http://schemas.microsoft.com/office/drawing/2014/main" id="{B0D3E88E-B925-354D-90AC-C35C0E53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>
            <a:hlinkClick r:id="" action="ppaction://noaction">
              <a:snd r:embed="rId8" name="sembrar.wav"/>
            </a:hlinkClick>
            <a:extLst>
              <a:ext uri="{FF2B5EF4-FFF2-40B4-BE49-F238E27FC236}">
                <a16:creationId xmlns:a16="http://schemas.microsoft.com/office/drawing/2014/main" id="{3BFA615B-3A84-9FA8-092B-104F693BF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>
            <a:hlinkClick r:id="" action="ppaction://noaction">
              <a:snd r:embed="rId10" name="lentejas.wav"/>
            </a:hlinkClick>
            <a:extLst>
              <a:ext uri="{FF2B5EF4-FFF2-40B4-BE49-F238E27FC236}">
                <a16:creationId xmlns:a16="http://schemas.microsoft.com/office/drawing/2014/main" id="{DD9FDBE7-9317-6CC5-1C70-F5709915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">
            <a:hlinkClick r:id="" action="ppaction://noaction">
              <a:snd r:embed="rId12" name="PALMERA.wav"/>
            </a:hlinkClick>
            <a:extLst>
              <a:ext uri="{FF2B5EF4-FFF2-40B4-BE49-F238E27FC236}">
                <a16:creationId xmlns:a16="http://schemas.microsoft.com/office/drawing/2014/main" id="{78E70475-1227-BCCC-BFAF-8EE1CFA2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1820" name="Text Box 12">
            <a:hlinkClick r:id="" action="ppaction://noaction">
              <a:snd r:embed="rId12" name="PALMERA.wav"/>
            </a:hlinkClick>
            <a:extLst>
              <a:ext uri="{FF2B5EF4-FFF2-40B4-BE49-F238E27FC236}">
                <a16:creationId xmlns:a16="http://schemas.microsoft.com/office/drawing/2014/main" id="{BD463358-094A-2C6C-8CB4-D666BBB2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палма</a:t>
            </a:r>
            <a:endParaRPr lang="es-ES" altLang="es-ES" sz="3200" dirty="0"/>
          </a:p>
        </p:txBody>
      </p:sp>
      <p:sp>
        <p:nvSpPr>
          <p:cNvPr id="35851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1A887135-C4FE-2430-030D-AA80B0DF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52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25AA3F51-0824-F371-A323-940413BE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3716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DF7E05D4-15BD-7401-82E1-077C3315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C4AA21E-09A4-B000-72DA-45CB04B36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6868" name="Picture 4">
            <a:hlinkClick r:id="" action="ppaction://noaction">
              <a:snd r:embed="rId2" name="HIGO.wav"/>
            </a:hlinkClick>
            <a:extLst>
              <a:ext uri="{FF2B5EF4-FFF2-40B4-BE49-F238E27FC236}">
                <a16:creationId xmlns:a16="http://schemas.microsoft.com/office/drawing/2014/main" id="{AA8A57BD-24A0-7CB3-9979-E804558F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hlinkClick r:id="" action="ppaction://noaction">
              <a:snd r:embed="rId4" name="castaña.wav"/>
            </a:hlinkClick>
            <a:extLst>
              <a:ext uri="{FF2B5EF4-FFF2-40B4-BE49-F238E27FC236}">
                <a16:creationId xmlns:a16="http://schemas.microsoft.com/office/drawing/2014/main" id="{FD163A27-331A-5CCF-9A15-E6B1126F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hlinkClick r:id="" action="ppaction://noaction">
              <a:snd r:embed="rId6" name="NUEZ.wav"/>
            </a:hlinkClick>
            <a:extLst>
              <a:ext uri="{FF2B5EF4-FFF2-40B4-BE49-F238E27FC236}">
                <a16:creationId xmlns:a16="http://schemas.microsoft.com/office/drawing/2014/main" id="{5FD11118-6337-4B71-3548-05ED7518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>
            <a:hlinkClick r:id="" action="ppaction://noaction">
              <a:snd r:embed="rId8" name="sembrar.wav"/>
            </a:hlinkClick>
            <a:extLst>
              <a:ext uri="{FF2B5EF4-FFF2-40B4-BE49-F238E27FC236}">
                <a16:creationId xmlns:a16="http://schemas.microsoft.com/office/drawing/2014/main" id="{F141AA20-152A-BE0E-6A4C-3D57BE10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>
            <a:hlinkClick r:id="" action="ppaction://noaction">
              <a:snd r:embed="rId10" name="lentejas.wav"/>
            </a:hlinkClick>
            <a:extLst>
              <a:ext uri="{FF2B5EF4-FFF2-40B4-BE49-F238E27FC236}">
                <a16:creationId xmlns:a16="http://schemas.microsoft.com/office/drawing/2014/main" id="{44F5A2E6-1C75-519D-4AE4-291258CE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2843" name="Text Box 11">
            <a:hlinkClick r:id="" action="ppaction://noaction">
              <a:snd r:embed="rId2" name="HIGO.wav"/>
            </a:hlinkClick>
            <a:extLst>
              <a:ext uri="{FF2B5EF4-FFF2-40B4-BE49-F238E27FC236}">
                <a16:creationId xmlns:a16="http://schemas.microsoft.com/office/drawing/2014/main" id="{5D0A156D-8423-A5D8-E995-A683DF2F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смокиня</a:t>
            </a:r>
            <a:endParaRPr lang="es-ES" altLang="es-ES" sz="3200" dirty="0"/>
          </a:p>
        </p:txBody>
      </p:sp>
      <p:sp>
        <p:nvSpPr>
          <p:cNvPr id="36874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22767E35-D85A-D472-6055-1BF8ACD5C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6875" name="Rectangle 13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6C11F98E-C916-E7DB-57F2-AA20DF3E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4478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204BE17-0B8C-837B-1DCB-6CD4279F5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4E37607-CC6A-DB07-BB85-FE7FC84C4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7892" name="Picture 5">
            <a:hlinkClick r:id="" action="ppaction://noaction">
              <a:snd r:embed="rId2" name="castaña.wav"/>
            </a:hlinkClick>
            <a:extLst>
              <a:ext uri="{FF2B5EF4-FFF2-40B4-BE49-F238E27FC236}">
                <a16:creationId xmlns:a16="http://schemas.microsoft.com/office/drawing/2014/main" id="{C69D4176-8F3E-C091-E125-732DDE72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>
            <a:hlinkClick r:id="" action="ppaction://noaction">
              <a:snd r:embed="rId4" name="NUEZ.wav"/>
            </a:hlinkClick>
            <a:extLst>
              <a:ext uri="{FF2B5EF4-FFF2-40B4-BE49-F238E27FC236}">
                <a16:creationId xmlns:a16="http://schemas.microsoft.com/office/drawing/2014/main" id="{05D88386-4A8F-46AF-15B1-FD97992A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hlinkClick r:id="" action="ppaction://noaction">
              <a:snd r:embed="rId6" name="sembrar.wav"/>
            </a:hlinkClick>
            <a:extLst>
              <a:ext uri="{FF2B5EF4-FFF2-40B4-BE49-F238E27FC236}">
                <a16:creationId xmlns:a16="http://schemas.microsoft.com/office/drawing/2014/main" id="{18D15137-B1AE-4795-0E96-28329DDA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>
            <a:hlinkClick r:id="" action="ppaction://noaction">
              <a:snd r:embed="rId8" name="lentejas.wav"/>
            </a:hlinkClick>
            <a:extLst>
              <a:ext uri="{FF2B5EF4-FFF2-40B4-BE49-F238E27FC236}">
                <a16:creationId xmlns:a16="http://schemas.microsoft.com/office/drawing/2014/main" id="{C1997610-789E-F2E4-F667-4FE7F0A5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3866" name="Text Box 10">
            <a:hlinkClick r:id="" action="ppaction://noaction">
              <a:snd r:embed="rId2" name="castaña.wav"/>
            </a:hlinkClick>
            <a:extLst>
              <a:ext uri="{FF2B5EF4-FFF2-40B4-BE49-F238E27FC236}">
                <a16:creationId xmlns:a16="http://schemas.microsoft.com/office/drawing/2014/main" id="{A9DABA90-7322-1E61-AE6E-BBBF1592E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кестен</a:t>
            </a:r>
            <a:endParaRPr lang="es-ES" altLang="es-ES" sz="3200" dirty="0"/>
          </a:p>
        </p:txBody>
      </p:sp>
      <p:sp>
        <p:nvSpPr>
          <p:cNvPr id="37897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88EF863A-352F-048A-CED1-7C5A6C80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7898" name="Rectangle 12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74193729-F48B-57CF-1DAD-8BA6DD82A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1524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2445A82A-C25C-38BD-0BE9-60FB5E30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5C1BFE4-DA3C-533F-804A-3264BD4D5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8916" name="Picture 5">
            <a:hlinkClick r:id="" action="ppaction://noaction">
              <a:snd r:embed="rId2" name="NUEZ.wav"/>
            </a:hlinkClick>
            <a:extLst>
              <a:ext uri="{FF2B5EF4-FFF2-40B4-BE49-F238E27FC236}">
                <a16:creationId xmlns:a16="http://schemas.microsoft.com/office/drawing/2014/main" id="{1AA38E83-2957-DD38-8EA3-A3CB361C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>
            <a:hlinkClick r:id="" action="ppaction://noaction">
              <a:snd r:embed="rId4" name="sembrar.wav"/>
            </a:hlinkClick>
            <a:extLst>
              <a:ext uri="{FF2B5EF4-FFF2-40B4-BE49-F238E27FC236}">
                <a16:creationId xmlns:a16="http://schemas.microsoft.com/office/drawing/2014/main" id="{4B5179BC-D3F7-722D-6C0A-607E4F32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>
            <a:hlinkClick r:id="" action="ppaction://noaction">
              <a:snd r:embed="rId6" name="lentejas.wav"/>
            </a:hlinkClick>
            <a:extLst>
              <a:ext uri="{FF2B5EF4-FFF2-40B4-BE49-F238E27FC236}">
                <a16:creationId xmlns:a16="http://schemas.microsoft.com/office/drawing/2014/main" id="{E37F1538-D950-BCFC-40C1-1945B323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889" name="Text Box 9">
            <a:hlinkClick r:id="" action="ppaction://noaction">
              <a:snd r:embed="rId2" name="NUEZ.wav"/>
            </a:hlinkClick>
            <a:extLst>
              <a:ext uri="{FF2B5EF4-FFF2-40B4-BE49-F238E27FC236}">
                <a16:creationId xmlns:a16="http://schemas.microsoft.com/office/drawing/2014/main" id="{C7127AC9-7360-B4B9-7A67-FAC5F937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орех</a:t>
            </a:r>
            <a:endParaRPr lang="es-ES" altLang="es-ES" sz="3200" dirty="0"/>
          </a:p>
        </p:txBody>
      </p:sp>
      <p:sp>
        <p:nvSpPr>
          <p:cNvPr id="38920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0B8A7308-302C-6EDB-875D-CA2CB22C5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21" name="Rectangle 11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EC46570B-4AF4-D6D5-6530-6D6C7CC0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BCD750CE-3185-B50C-6414-5A6F69B2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F6724EE-85D2-CCFF-EECB-0B698EB79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9940" name="Picture 5">
            <a:hlinkClick r:id="" action="ppaction://noaction">
              <a:snd r:embed="rId2" name="sembrar.wav"/>
            </a:hlinkClick>
            <a:extLst>
              <a:ext uri="{FF2B5EF4-FFF2-40B4-BE49-F238E27FC236}">
                <a16:creationId xmlns:a16="http://schemas.microsoft.com/office/drawing/2014/main" id="{A9EBF9BB-A50B-4135-0F9A-CBF7899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hlinkClick r:id="" action="ppaction://noaction">
              <a:snd r:embed="rId4" name="lentejas.wav"/>
            </a:hlinkClick>
            <a:extLst>
              <a:ext uri="{FF2B5EF4-FFF2-40B4-BE49-F238E27FC236}">
                <a16:creationId xmlns:a16="http://schemas.microsoft.com/office/drawing/2014/main" id="{4E79EFA8-1BC4-53EA-1622-41F82409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6705600" y="34290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912" name="Text Box 8">
            <a:hlinkClick r:id="" action="ppaction://noaction">
              <a:snd r:embed="rId4" name="lentejas.wav"/>
            </a:hlinkClick>
            <a:extLst>
              <a:ext uri="{FF2B5EF4-FFF2-40B4-BE49-F238E27FC236}">
                <a16:creationId xmlns:a16="http://schemas.microsoft.com/office/drawing/2014/main" id="{1661EC0F-53E2-BC83-A523-CC8BEB12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леща</a:t>
            </a:r>
            <a:endParaRPr lang="es-ES" altLang="es-ES" sz="3200" dirty="0"/>
          </a:p>
        </p:txBody>
      </p:sp>
      <p:sp>
        <p:nvSpPr>
          <p:cNvPr id="39943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01BD0929-A61F-77FA-924A-C6636B495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9944" name="Rectangle 10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9BB2A574-4A95-328A-14DC-C7E9B218D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00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EE59B7FD-E23C-E39A-77F4-313C6364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898C8F1-EE6F-80C6-F56E-C9E645D6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0964" name="Picture 4">
            <a:hlinkClick r:id="" action="ppaction://noaction">
              <a:snd r:embed="rId2" name="sembrar.wav"/>
            </a:hlinkClick>
            <a:extLst>
              <a:ext uri="{FF2B5EF4-FFF2-40B4-BE49-F238E27FC236}">
                <a16:creationId xmlns:a16="http://schemas.microsoft.com/office/drawing/2014/main" id="{82D9A025-619B-078D-0296-D1E2DFB8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6935" name="Text Box 7">
            <a:hlinkClick r:id="" action="ppaction://noaction">
              <a:snd r:embed="rId2" name="sembrar.wav"/>
            </a:hlinkClick>
            <a:extLst>
              <a:ext uri="{FF2B5EF4-FFF2-40B4-BE49-F238E27FC236}">
                <a16:creationId xmlns:a16="http://schemas.microsoft.com/office/drawing/2014/main" id="{CDCED9AD-B65F-53E4-1BD5-8A8D9771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садя</a:t>
            </a:r>
            <a:endParaRPr lang="es-ES" altLang="es-ES" sz="3200" dirty="0"/>
          </a:p>
        </p:txBody>
      </p:sp>
      <p:sp>
        <p:nvSpPr>
          <p:cNvPr id="40966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27C8C132-3C4A-DCBA-9B84-B4B1E9FA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967" name="Rectangle 9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9B2F05AF-B996-36FE-07B2-205574568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768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>
            <a:extLst>
              <a:ext uri="{FF2B5EF4-FFF2-40B4-BE49-F238E27FC236}">
                <a16:creationId xmlns:a16="http://schemas.microsoft.com/office/drawing/2014/main" id="{F87A30E6-4557-5FE9-0D6C-6DAE28EC9942}"/>
              </a:ext>
            </a:extLst>
          </p:cNvPr>
          <p:cNvGrpSpPr>
            <a:grpSpLocks/>
          </p:cNvGrpSpPr>
          <p:nvPr/>
        </p:nvGrpSpPr>
        <p:grpSpPr bwMode="auto">
          <a:xfrm>
            <a:off x="1008062" y="543895"/>
            <a:ext cx="6975475" cy="4879975"/>
            <a:chOff x="694" y="240"/>
            <a:chExt cx="4394" cy="2978"/>
          </a:xfrm>
        </p:grpSpPr>
        <p:sp>
          <p:nvSpPr>
            <p:cNvPr id="4199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4677CE6-3266-D9B4-75A0-6827E9EF0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7D28AF4-FC73-E991-4FCB-C3C23143B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BC02649-883D-68DE-8897-EA2A631F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82829D1-995A-371D-C17A-CC94EAE3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00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686EF24-AAAC-5D98-1721-392BE7555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00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89EB4FF-FD9F-7218-9811-2CA5A74B6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987" name="Text Box 9">
            <a:extLst>
              <a:ext uri="{FF2B5EF4-FFF2-40B4-BE49-F238E27FC236}">
                <a16:creationId xmlns:a16="http://schemas.microsoft.com/office/drawing/2014/main" id="{818FF04E-F461-F4CE-F0FE-6FE4E79D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dirty="0"/>
              <a:t>3</a:t>
            </a:r>
          </a:p>
        </p:txBody>
      </p:sp>
      <p:sp>
        <p:nvSpPr>
          <p:cNvPr id="1826835" name="Lin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2B3FC2-8326-5A65-285B-CAC02BC6F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26836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E53228-7F82-282D-92A0-714D6CAD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C77DC1-818C-CECD-F255-EB2029DD3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44" y="3048000"/>
            <a:ext cx="1524000" cy="1524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EA1BE8-C821-D571-BC81-4678DE04FAE8}"/>
              </a:ext>
            </a:extLst>
          </p:cNvPr>
          <p:cNvSpPr txBox="1"/>
          <p:nvPr/>
        </p:nvSpPr>
        <p:spPr>
          <a:xfrm>
            <a:off x="1524000" y="2438400"/>
            <a:ext cx="13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грозде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249C62-AB22-5B0F-CA72-51334D1F0441}"/>
              </a:ext>
            </a:extLst>
          </p:cNvPr>
          <p:cNvSpPr txBox="1"/>
          <p:nvPr/>
        </p:nvSpPr>
        <p:spPr>
          <a:xfrm>
            <a:off x="3868737" y="2426732"/>
            <a:ext cx="155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портокал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12BBD5-BCE2-77B2-2424-B7420CC62855}"/>
              </a:ext>
            </a:extLst>
          </p:cNvPr>
          <p:cNvSpPr txBox="1"/>
          <p:nvPr/>
        </p:nvSpPr>
        <p:spPr>
          <a:xfrm>
            <a:off x="6400800" y="2438400"/>
            <a:ext cx="117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череша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BCBCC2-B8C5-C6F8-2644-1BFA2187E6BC}"/>
              </a:ext>
            </a:extLst>
          </p:cNvPr>
          <p:cNvSpPr txBox="1"/>
          <p:nvPr/>
        </p:nvSpPr>
        <p:spPr>
          <a:xfrm>
            <a:off x="167640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морков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CA8C08-3A87-84F3-558B-19B699A2E9D3}"/>
              </a:ext>
            </a:extLst>
          </p:cNvPr>
          <p:cNvSpPr txBox="1"/>
          <p:nvPr/>
        </p:nvSpPr>
        <p:spPr>
          <a:xfrm>
            <a:off x="38100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тиквичка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C30EF5-9DD4-B372-B692-54373C92843B}"/>
              </a:ext>
            </a:extLst>
          </p:cNvPr>
          <p:cNvSpPr txBox="1"/>
          <p:nvPr/>
        </p:nvSpPr>
        <p:spPr>
          <a:xfrm>
            <a:off x="6096000" y="482415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слънчоглед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2B440C-35CA-990D-9573-5A2B13965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39" y="609600"/>
            <a:ext cx="1524132" cy="1524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F453C3-E450-5C0B-9E4C-E5CE1C4D6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34" y="609600"/>
            <a:ext cx="1482791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F7F3FB0-B34B-8AD9-2CCB-A6E044F9D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666" y="620284"/>
            <a:ext cx="1444877" cy="14448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F35E54-F366-8D2B-933C-93BBFDC91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048000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2CEF5F2-9948-3F09-7907-2C4B73BF9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30478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2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DAC201F1-E424-4A29-FB18-44300997382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33400"/>
            <a:ext cx="6975475" cy="4879975"/>
            <a:chOff x="694" y="240"/>
            <a:chExt cx="4394" cy="2978"/>
          </a:xfrm>
        </p:grpSpPr>
        <p:sp>
          <p:nvSpPr>
            <p:cNvPr id="1537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5CCDC4D-1FF9-40AF-6A42-A56C72CC5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BAC59B9-CE13-E863-76C3-CB4DFC84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D5134FB-F56C-2BD9-91C3-7BA878145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7B85DBC-570C-C724-2082-BDADAE437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0F2256D-F32A-2DEC-4735-582D2728B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6383727-0177-957F-9141-2156D26B3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363" name="Text Box 23">
            <a:extLst>
              <a:ext uri="{FF2B5EF4-FFF2-40B4-BE49-F238E27FC236}">
                <a16:creationId xmlns:a16="http://schemas.microsoft.com/office/drawing/2014/main" id="{687593D9-71CD-7D17-B8ED-C240C2F4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sp>
        <p:nvSpPr>
          <p:cNvPr id="1428538" name="Line 5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0F77A1-D22E-13B8-BBA4-19EFDB07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28539" name="Rectangle 5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F01EA4-0A5F-7D4E-595C-132F56BC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AAA70C-1005-6EA1-BA1C-4AC7AF3AC72A}"/>
              </a:ext>
            </a:extLst>
          </p:cNvPr>
          <p:cNvSpPr txBox="1"/>
          <p:nvPr/>
        </p:nvSpPr>
        <p:spPr>
          <a:xfrm>
            <a:off x="1611086" y="242678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диня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B6E1-66C4-8BDF-9CF7-968BB29FB562}"/>
              </a:ext>
            </a:extLst>
          </p:cNvPr>
          <p:cNvSpPr txBox="1"/>
          <p:nvPr/>
        </p:nvSpPr>
        <p:spPr>
          <a:xfrm>
            <a:off x="38862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орех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60914A-F7CA-6CFC-55AA-F2DE5569D4AD}"/>
              </a:ext>
            </a:extLst>
          </p:cNvPr>
          <p:cNvSpPr txBox="1"/>
          <p:nvPr/>
        </p:nvSpPr>
        <p:spPr>
          <a:xfrm>
            <a:off x="6281057" y="243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смокиня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D1CD5F-286E-A300-F5EB-01064F022C4F}"/>
              </a:ext>
            </a:extLst>
          </p:cNvPr>
          <p:cNvSpPr txBox="1"/>
          <p:nvPr/>
        </p:nvSpPr>
        <p:spPr>
          <a:xfrm>
            <a:off x="1343025" y="48651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Бял лук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E919B7-F0A5-531E-8062-6A825F14E88B}"/>
              </a:ext>
            </a:extLst>
          </p:cNvPr>
          <p:cNvSpPr txBox="1"/>
          <p:nvPr/>
        </p:nvSpPr>
        <p:spPr>
          <a:xfrm>
            <a:off x="4114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фурми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375112-58C1-FDC5-3DE1-EAB211598CED}"/>
              </a:ext>
            </a:extLst>
          </p:cNvPr>
          <p:cNvSpPr txBox="1"/>
          <p:nvPr/>
        </p:nvSpPr>
        <p:spPr>
          <a:xfrm>
            <a:off x="6011182" y="485424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кестен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39097A-33B0-7C04-6564-DCD624F8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3" y="716756"/>
            <a:ext cx="1524132" cy="1524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960CA7-293B-D499-EE9E-D0B7D7E32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75" y="767560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BEC922E-B418-6325-7A2B-51BBDD0F0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604" y="660458"/>
            <a:ext cx="1524132" cy="15241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E67E9F-DA29-484B-CB6E-A7BC1B0D7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840" y="3155105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8A3958-CA16-77B4-A04C-FF46A8E83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178" y="3073331"/>
            <a:ext cx="1524132" cy="15241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2289FFC-68DE-690D-755C-786AC289B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3843" y="3260170"/>
            <a:ext cx="1146147" cy="114005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2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2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>
            <a:extLst>
              <a:ext uri="{FF2B5EF4-FFF2-40B4-BE49-F238E27FC236}">
                <a16:creationId xmlns:a16="http://schemas.microsoft.com/office/drawing/2014/main" id="{E0BCEE00-8E0D-2C4B-C411-47C8C8F919B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302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3BD6032-AD8C-DC11-D4C6-4CF1F301A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8C8B607-79BE-D364-E139-99A715F89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0B5EF8C-36EE-19A5-2240-666B04E0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91E5600-FC34-EC84-B8D8-0F22DD1E0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05F9CFC-863F-B898-2792-450271E56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389C665-4B8D-4230-D04B-128FD86F2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011" name="Text Box 9">
            <a:extLst>
              <a:ext uri="{FF2B5EF4-FFF2-40B4-BE49-F238E27FC236}">
                <a16:creationId xmlns:a16="http://schemas.microsoft.com/office/drawing/2014/main" id="{29073446-79A2-579D-533B-11A6E99E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3012" name="Picture 10">
            <a:hlinkClick r:id="" action="ppaction://noaction">
              <a:snd r:embed="rId3" name="UVA.wav"/>
            </a:hlinkClick>
            <a:extLst>
              <a:ext uri="{FF2B5EF4-FFF2-40B4-BE49-F238E27FC236}">
                <a16:creationId xmlns:a16="http://schemas.microsoft.com/office/drawing/2014/main" id="{A6797CA7-5C85-1484-4A4A-30AB06A0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>
            <a:hlinkClick r:id="" action="ppaction://noaction">
              <a:snd r:embed="rId5" name="NARANJA.wav"/>
            </a:hlinkClick>
            <a:extLst>
              <a:ext uri="{FF2B5EF4-FFF2-40B4-BE49-F238E27FC236}">
                <a16:creationId xmlns:a16="http://schemas.microsoft.com/office/drawing/2014/main" id="{33F5D5A9-77CD-B96A-75D7-84B8D787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2">
            <a:hlinkClick r:id="" action="ppaction://noaction">
              <a:snd r:embed="rId7" name="CEREZA.wav"/>
            </a:hlinkClick>
            <a:extLst>
              <a:ext uri="{FF2B5EF4-FFF2-40B4-BE49-F238E27FC236}">
                <a16:creationId xmlns:a16="http://schemas.microsoft.com/office/drawing/2014/main" id="{6B0EAD53-B1F8-1E97-2015-F3A7758C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3">
            <a:hlinkClick r:id="" action="ppaction://noaction">
              <a:snd r:embed="rId9" name="ZANAHORIA.wav"/>
            </a:hlinkClick>
            <a:extLst>
              <a:ext uri="{FF2B5EF4-FFF2-40B4-BE49-F238E27FC236}">
                <a16:creationId xmlns:a16="http://schemas.microsoft.com/office/drawing/2014/main" id="{AD048A24-7286-04B6-9208-AE276307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4">
            <a:hlinkClick r:id="" action="ppaction://noaction">
              <a:snd r:embed="rId11" name="CALABACIN.wav"/>
            </a:hlinkClick>
            <a:extLst>
              <a:ext uri="{FF2B5EF4-FFF2-40B4-BE49-F238E27FC236}">
                <a16:creationId xmlns:a16="http://schemas.microsoft.com/office/drawing/2014/main" id="{FBDF146F-FC60-74CA-D670-C24F45C0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42" name="Text Box 18">
            <a:hlinkClick r:id="" action="ppaction://noaction">
              <a:snd r:embed="rId5" name="NARANJA.wav"/>
            </a:hlinkClick>
            <a:extLst>
              <a:ext uri="{FF2B5EF4-FFF2-40B4-BE49-F238E27FC236}">
                <a16:creationId xmlns:a16="http://schemas.microsoft.com/office/drawing/2014/main" id="{CCC390CB-39DD-B8D9-32EE-43204F99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портокал</a:t>
            </a:r>
            <a:endParaRPr lang="es-ES" altLang="es-ES" sz="3200" dirty="0"/>
          </a:p>
        </p:txBody>
      </p:sp>
      <p:sp>
        <p:nvSpPr>
          <p:cNvPr id="43019" name="Rectangle 19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BD6F3CB0-11D2-C481-C912-2E2B863F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0" name="Rectangle 20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F99E8F4A-7ABD-D674-1602-4BF1A229D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17B505-739B-FE91-8D67-2979D7C3B7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2206" y="3764790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>
            <a:extLst>
              <a:ext uri="{FF2B5EF4-FFF2-40B4-BE49-F238E27FC236}">
                <a16:creationId xmlns:a16="http://schemas.microsoft.com/office/drawing/2014/main" id="{4A81FFA4-A669-2660-DF72-A2EDBA92D6F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404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7DCB0AB-B9E4-5052-8888-8E9EFDE62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986CBC5-9553-01FC-1ADD-6A954F3B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16ADA54-A351-5AEF-7528-E8D0E28E3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81FEBB6-5E4E-0FDB-FE74-7222F62B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73ABF57-235D-6C96-9BA7-4F589BEAF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4514A87-0602-B46B-0DA7-B94EE73B8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035" name="Text Box 9">
            <a:extLst>
              <a:ext uri="{FF2B5EF4-FFF2-40B4-BE49-F238E27FC236}">
                <a16:creationId xmlns:a16="http://schemas.microsoft.com/office/drawing/2014/main" id="{6F81A6C2-EF69-38CF-7B49-0DF26BF02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4036" name="Picture 10">
            <a:hlinkClick r:id="" action="ppaction://noaction">
              <a:snd r:embed="rId3" name="UVA.wav"/>
            </a:hlinkClick>
            <a:extLst>
              <a:ext uri="{FF2B5EF4-FFF2-40B4-BE49-F238E27FC236}">
                <a16:creationId xmlns:a16="http://schemas.microsoft.com/office/drawing/2014/main" id="{8A1E5383-8305-9FA3-EF91-2EF80850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2">
            <a:hlinkClick r:id="" action="ppaction://noaction">
              <a:snd r:embed="rId5" name="CEREZA.wav"/>
            </a:hlinkClick>
            <a:extLst>
              <a:ext uri="{FF2B5EF4-FFF2-40B4-BE49-F238E27FC236}">
                <a16:creationId xmlns:a16="http://schemas.microsoft.com/office/drawing/2014/main" id="{CD6D4798-0FB1-AD7E-D03F-315DA2E1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3">
            <a:hlinkClick r:id="" action="ppaction://noaction">
              <a:snd r:embed="rId7" name="ZANAHORIA.wav"/>
            </a:hlinkClick>
            <a:extLst>
              <a:ext uri="{FF2B5EF4-FFF2-40B4-BE49-F238E27FC236}">
                <a16:creationId xmlns:a16="http://schemas.microsoft.com/office/drawing/2014/main" id="{26647AAF-C07C-F429-C261-F5D69BF2B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4">
            <a:hlinkClick r:id="" action="ppaction://noaction">
              <a:snd r:embed="rId9" name="CALABACIN.wav"/>
            </a:hlinkClick>
            <a:extLst>
              <a:ext uri="{FF2B5EF4-FFF2-40B4-BE49-F238E27FC236}">
                <a16:creationId xmlns:a16="http://schemas.microsoft.com/office/drawing/2014/main" id="{FD27FE7B-E60D-276D-D544-08D6A040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64" name="Text Box 16">
            <a:hlinkClick r:id="" action="ppaction://noaction">
              <a:snd r:embed="rId7" name="ZANAHORIA.wav"/>
            </a:hlinkClick>
            <a:extLst>
              <a:ext uri="{FF2B5EF4-FFF2-40B4-BE49-F238E27FC236}">
                <a16:creationId xmlns:a16="http://schemas.microsoft.com/office/drawing/2014/main" id="{8EEFEA45-C60A-BB09-67C6-2AB036D9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морков</a:t>
            </a:r>
            <a:endParaRPr lang="es-ES" altLang="es-ES" sz="3200" dirty="0"/>
          </a:p>
        </p:txBody>
      </p:sp>
      <p:sp>
        <p:nvSpPr>
          <p:cNvPr id="44042" name="Rectangle 17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E85D9BB-FED3-A11A-5E63-94BEC4597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4043" name="Rectangle 18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3511ED82-065E-6C19-6212-5FB38239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8D3C6F-E14F-B4B6-7FE2-9602245577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2206" y="3764790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>
            <a:extLst>
              <a:ext uri="{FF2B5EF4-FFF2-40B4-BE49-F238E27FC236}">
                <a16:creationId xmlns:a16="http://schemas.microsoft.com/office/drawing/2014/main" id="{D4FCA74A-0D77-2FF1-57FE-5E7A835F953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506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2C44CCB-10AC-E3C7-758A-A19089C88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6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728CDEB-0AA0-1F16-BBE3-A561A6226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6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334908E-D190-811E-95C1-5A9D77F31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7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36F5153-11FD-A6BC-F00F-735EC5796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7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EB1DB35-CDB6-026E-D76A-E66A7969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7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5F9E2BD-D44D-F182-28F4-BD8744EB2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5059" name="Text Box 9">
            <a:extLst>
              <a:ext uri="{FF2B5EF4-FFF2-40B4-BE49-F238E27FC236}">
                <a16:creationId xmlns:a16="http://schemas.microsoft.com/office/drawing/2014/main" id="{06DD912B-74FF-F45A-5C07-D0D075C3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5060" name="Picture 10">
            <a:hlinkClick r:id="" action="ppaction://noaction">
              <a:snd r:embed="rId3" name="UVA.wav"/>
            </a:hlinkClick>
            <a:extLst>
              <a:ext uri="{FF2B5EF4-FFF2-40B4-BE49-F238E27FC236}">
                <a16:creationId xmlns:a16="http://schemas.microsoft.com/office/drawing/2014/main" id="{22167955-A9B0-F4DB-CEE9-F6139585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1">
            <a:hlinkClick r:id="" action="ppaction://noaction">
              <a:snd r:embed="rId5" name="CEREZA.wav"/>
            </a:hlinkClick>
            <a:extLst>
              <a:ext uri="{FF2B5EF4-FFF2-40B4-BE49-F238E27FC236}">
                <a16:creationId xmlns:a16="http://schemas.microsoft.com/office/drawing/2014/main" id="{0834610B-681D-8762-5865-A10C675E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3">
            <a:hlinkClick r:id="" action="ppaction://noaction">
              <a:snd r:embed="rId7" name="CALABACIN.wav"/>
            </a:hlinkClick>
            <a:extLst>
              <a:ext uri="{FF2B5EF4-FFF2-40B4-BE49-F238E27FC236}">
                <a16:creationId xmlns:a16="http://schemas.microsoft.com/office/drawing/2014/main" id="{D4232884-1F9D-B6AF-E16A-795BB6A6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87" name="Text Box 15">
            <a:hlinkClick r:id="" action="ppaction://noaction">
              <a:snd r:embed="rId5" name="CEREZA.wav"/>
            </a:hlinkClick>
            <a:extLst>
              <a:ext uri="{FF2B5EF4-FFF2-40B4-BE49-F238E27FC236}">
                <a16:creationId xmlns:a16="http://schemas.microsoft.com/office/drawing/2014/main" id="{9F62ADA3-9F9E-5A3E-8F41-C0A7C691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череша</a:t>
            </a:r>
            <a:endParaRPr lang="es-ES" altLang="es-ES" sz="3200" dirty="0"/>
          </a:p>
        </p:txBody>
      </p:sp>
      <p:sp>
        <p:nvSpPr>
          <p:cNvPr id="45065" name="Rectangle 16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E0DA74D5-79B5-CD02-DC51-425F6F27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5066" name="Rectangle 17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F00AF712-1F6D-875E-9204-0A863177E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F6A0FE-DDC9-28B2-1927-4850351C3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2206" y="3764790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8CC273A3-EFEA-F8C7-C765-1C770FCB65D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609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017541B-D213-E505-AA62-385AEBC72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3DED689-06FA-08A8-5D9A-47A25EBC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68B59E6-71E5-E1F2-C36E-23D9074C3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C5952DB-E35A-67A0-4BAB-CAC9BC4A7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D9402D0-5111-1B31-D4DA-3A0C439E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0288C0F-900C-C00D-978D-2D4630B0C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6083" name="Text Box 9">
            <a:extLst>
              <a:ext uri="{FF2B5EF4-FFF2-40B4-BE49-F238E27FC236}">
                <a16:creationId xmlns:a16="http://schemas.microsoft.com/office/drawing/2014/main" id="{AB1EDCA8-DFD5-C88A-6224-5ECE6211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6084" name="Picture 10">
            <a:hlinkClick r:id="" action="ppaction://noaction">
              <a:snd r:embed="rId3" name="UVA.wav"/>
            </a:hlinkClick>
            <a:extLst>
              <a:ext uri="{FF2B5EF4-FFF2-40B4-BE49-F238E27FC236}">
                <a16:creationId xmlns:a16="http://schemas.microsoft.com/office/drawing/2014/main" id="{781DEC55-1520-831B-554E-89DC742C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2">
            <a:hlinkClick r:id="" action="ppaction://noaction">
              <a:snd r:embed="rId5" name="CALABACIN.wav"/>
            </a:hlinkClick>
            <a:extLst>
              <a:ext uri="{FF2B5EF4-FFF2-40B4-BE49-F238E27FC236}">
                <a16:creationId xmlns:a16="http://schemas.microsoft.com/office/drawing/2014/main" id="{26DAD069-7CC6-139B-6ADB-893D1F99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310" name="Text Box 14">
            <a:hlinkClick r:id="" action="ppaction://noaction">
              <a:snd r:embed="rId7" name="CHAMPIÑON.wav"/>
            </a:hlinkClick>
            <a:extLst>
              <a:ext uri="{FF2B5EF4-FFF2-40B4-BE49-F238E27FC236}">
                <a16:creationId xmlns:a16="http://schemas.microsoft.com/office/drawing/2014/main" id="{A036FBCF-548E-6FD2-D092-8341BFA0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2" y="939225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слънчоглед</a:t>
            </a:r>
            <a:endParaRPr lang="es-ES" altLang="es-ES" sz="3200" dirty="0"/>
          </a:p>
        </p:txBody>
      </p:sp>
      <p:sp>
        <p:nvSpPr>
          <p:cNvPr id="46088" name="Rectangle 15">
            <a:hlinkClick r:id="rId8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0724CB1-FC1F-C2C8-D8A3-B5CC37199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C8406F-EF3C-F860-D7B0-4434B14EC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206" y="3764790"/>
            <a:ext cx="1524132" cy="1524132"/>
          </a:xfrm>
          <a:prstGeom prst="rect">
            <a:avLst/>
          </a:prstGeom>
        </p:spPr>
      </p:pic>
      <p:sp>
        <p:nvSpPr>
          <p:cNvPr id="46089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7B31480C-55C9-018D-2E75-DE4C4A908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>
            <a:extLst>
              <a:ext uri="{FF2B5EF4-FFF2-40B4-BE49-F238E27FC236}">
                <a16:creationId xmlns:a16="http://schemas.microsoft.com/office/drawing/2014/main" id="{30BD346F-B48E-79BD-CD0C-2661618F4F1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711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1007976-597F-C28C-A8E4-1F259BA82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6FBFAC8-8612-D1C8-4C01-C83B67729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15DD832-5271-4E89-1990-E293354E6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FAF4B1C-BE58-2AA1-8B11-574799975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7E43AE8-0C4C-6063-F6D9-6353F85D3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8713161-A9AE-F100-C8D6-7C35C3B9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107" name="Text Box 9">
            <a:extLst>
              <a:ext uri="{FF2B5EF4-FFF2-40B4-BE49-F238E27FC236}">
                <a16:creationId xmlns:a16="http://schemas.microsoft.com/office/drawing/2014/main" id="{6879FF21-F3F6-7194-4D27-6E57EDAA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7108" name="Picture 10">
            <a:hlinkClick r:id="" action="ppaction://noaction">
              <a:snd r:embed="rId3" name="UVA.wav"/>
            </a:hlinkClick>
            <a:extLst>
              <a:ext uri="{FF2B5EF4-FFF2-40B4-BE49-F238E27FC236}">
                <a16:creationId xmlns:a16="http://schemas.microsoft.com/office/drawing/2014/main" id="{F19A9D57-6725-1980-EF73-9ADDD8DC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>
            <a:hlinkClick r:id="" action="ppaction://noaction">
              <a:snd r:embed="rId5" name="CALABACIN.wav"/>
            </a:hlinkClick>
            <a:extLst>
              <a:ext uri="{FF2B5EF4-FFF2-40B4-BE49-F238E27FC236}">
                <a16:creationId xmlns:a16="http://schemas.microsoft.com/office/drawing/2014/main" id="{1A3122C2-B0B3-2F63-1E41-81064C09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333" name="Text Box 13">
            <a:hlinkClick r:id="" action="ppaction://noaction">
              <a:snd r:embed="rId5" name="CALABACIN.wav"/>
            </a:hlinkClick>
            <a:extLst>
              <a:ext uri="{FF2B5EF4-FFF2-40B4-BE49-F238E27FC236}">
                <a16:creationId xmlns:a16="http://schemas.microsoft.com/office/drawing/2014/main" id="{6B46B6EC-C741-5DB1-2F38-B9407289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тиквичка</a:t>
            </a:r>
            <a:endParaRPr lang="es-ES" altLang="es-ES" sz="3200" dirty="0"/>
          </a:p>
        </p:txBody>
      </p:sp>
      <p:sp>
        <p:nvSpPr>
          <p:cNvPr id="47111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9BB80E95-E416-03D5-C55F-CA3B8818D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7112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0785D603-A0DF-0698-52EC-34196D402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B6A05BC0-1ECF-B388-2435-757EED3F740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813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47EB7D0-4FE6-F9C1-C538-3FE2B9FD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3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6748C4A-E05B-1D43-3587-93921E3A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3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88B32F5-8DB0-B09A-0FB8-743A82BF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3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1961128-FDA0-F782-7782-B070DEE57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4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932B38B-52F2-69B6-6028-4BA369C1A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4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4A91416-0AE0-D7B4-E48E-09A87A8DE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8131" name="Text Box 9">
            <a:extLst>
              <a:ext uri="{FF2B5EF4-FFF2-40B4-BE49-F238E27FC236}">
                <a16:creationId xmlns:a16="http://schemas.microsoft.com/office/drawing/2014/main" id="{0510E604-1E13-09F4-B573-A7D9E24F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8132" name="Picture 10">
            <a:hlinkClick r:id="" action="ppaction://noaction">
              <a:snd r:embed="rId3" name="UVA.wav"/>
            </a:hlinkClick>
            <a:extLst>
              <a:ext uri="{FF2B5EF4-FFF2-40B4-BE49-F238E27FC236}">
                <a16:creationId xmlns:a16="http://schemas.microsoft.com/office/drawing/2014/main" id="{1778C7CB-B817-A68F-8F45-827812A5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356" name="Text Box 12">
            <a:hlinkClick r:id="" action="ppaction://noaction">
              <a:snd r:embed="rId3" name="UVA.wav"/>
            </a:hlinkClick>
            <a:extLst>
              <a:ext uri="{FF2B5EF4-FFF2-40B4-BE49-F238E27FC236}">
                <a16:creationId xmlns:a16="http://schemas.microsoft.com/office/drawing/2014/main" id="{E54734C1-D85A-3645-33B7-7E3CFD0C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грозде</a:t>
            </a:r>
            <a:endParaRPr lang="es-ES" altLang="es-ES" sz="3200" dirty="0"/>
          </a:p>
        </p:txBody>
      </p:sp>
      <p:sp>
        <p:nvSpPr>
          <p:cNvPr id="48134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97214DF-80DF-677B-9563-6E67DCC1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8135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801510E3-6AFB-63DD-3786-E8A3AC2E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:a16="http://schemas.microsoft.com/office/drawing/2014/main" id="{60AA6B13-273B-10E7-BB56-1E78A9AE8B3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33400"/>
            <a:ext cx="6975475" cy="4879975"/>
            <a:chOff x="694" y="240"/>
            <a:chExt cx="4394" cy="2978"/>
          </a:xfrm>
        </p:grpSpPr>
        <p:sp>
          <p:nvSpPr>
            <p:cNvPr id="4916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7969B70-3C7E-D53E-48D8-B5D0EA5EF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29A4EDC-61C4-7D2A-E881-EF2D25C93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E516C6D-C097-A3EC-594E-B13B77711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EA59EB7-8200-86EF-9ED4-50FEF51B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5C1CFD9-A2B0-596B-97C0-BD125200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82AFD65-C7BC-49A6-9EAA-2CCD063B8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155" name="Text Box 9">
            <a:extLst>
              <a:ext uri="{FF2B5EF4-FFF2-40B4-BE49-F238E27FC236}">
                <a16:creationId xmlns:a16="http://schemas.microsoft.com/office/drawing/2014/main" id="{9AF66227-1C88-B029-A991-A8E45F00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7687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sp>
        <p:nvSpPr>
          <p:cNvPr id="1827859" name="Lin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9D5DDA-25C8-0E75-6D51-0CB9A8E6D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27860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5827CF-B46E-19E9-05BE-60A74115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FB255F-6315-4141-9AA5-174F7C9F2089}"/>
              </a:ext>
            </a:extLst>
          </p:cNvPr>
          <p:cNvSpPr txBox="1"/>
          <p:nvPr/>
        </p:nvSpPr>
        <p:spPr>
          <a:xfrm>
            <a:off x="1536071" y="2514600"/>
            <a:ext cx="12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фъстъци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71DD60-753F-3C8E-5C07-1265A99932DB}"/>
              </a:ext>
            </a:extLst>
          </p:cNvPr>
          <p:cNvSpPr txBox="1"/>
          <p:nvPr/>
        </p:nvSpPr>
        <p:spPr>
          <a:xfrm>
            <a:off x="4153389" y="2514600"/>
            <a:ext cx="125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чушка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7395C7-9C3B-2A7D-8001-081B0FEE6513}"/>
              </a:ext>
            </a:extLst>
          </p:cNvPr>
          <p:cNvSpPr txBox="1"/>
          <p:nvPr/>
        </p:nvSpPr>
        <p:spPr>
          <a:xfrm>
            <a:off x="6119498" y="2483264"/>
            <a:ext cx="132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полива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860553-C7A5-43E3-6E9D-81351F94EF5F}"/>
              </a:ext>
            </a:extLst>
          </p:cNvPr>
          <p:cNvSpPr txBox="1"/>
          <p:nvPr/>
        </p:nvSpPr>
        <p:spPr>
          <a:xfrm>
            <a:off x="1717675" y="481632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клон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5533B9-3241-3ABF-9157-D943831939D0}"/>
              </a:ext>
            </a:extLst>
          </p:cNvPr>
          <p:cNvSpPr txBox="1"/>
          <p:nvPr/>
        </p:nvSpPr>
        <p:spPr>
          <a:xfrm>
            <a:off x="3981206" y="4816320"/>
            <a:ext cx="114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корени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2425F0-3E69-FF6F-F6F7-41B855B1AAD3}"/>
              </a:ext>
            </a:extLst>
          </p:cNvPr>
          <p:cNvSpPr txBox="1"/>
          <p:nvPr/>
        </p:nvSpPr>
        <p:spPr>
          <a:xfrm>
            <a:off x="6281598" y="480246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градина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F5FC14-55E6-5D39-2642-5431510E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61" y="609600"/>
            <a:ext cx="1524132" cy="15241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29D496-19FC-147D-181F-E10C03543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866" y="719847"/>
            <a:ext cx="1524132" cy="1524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BE3F73-8807-8DCC-ADAD-DD135F02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032" y="715689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C482C6-7257-72D7-81C4-D6F115D4A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009" y="3064598"/>
            <a:ext cx="1524132" cy="15241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5372F90-7FDA-CCB7-325F-3160F29D2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934" y="3048000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7EF2D0-1F75-6AFD-E6C4-3FEC270B4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668" y="30478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2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>
            <a:extLst>
              <a:ext uri="{FF2B5EF4-FFF2-40B4-BE49-F238E27FC236}">
                <a16:creationId xmlns:a16="http://schemas.microsoft.com/office/drawing/2014/main" id="{B878429E-C127-4F3D-595B-B40CB3D7DF8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018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00D256A-92F6-5A0E-9031-EF410CEB9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A7BA0F0-7DC0-317F-59F8-C6164DC80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64E43F0-F470-5AC9-B3FF-14534166C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B19AA6F-A1FC-2756-35A9-B9CD6D7CF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D9BAEA3-E9BF-7542-293A-A89CB1A46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6FD0951-BBFD-1F5C-FB8C-0195CF36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0179" name="Text Box 9">
            <a:extLst>
              <a:ext uri="{FF2B5EF4-FFF2-40B4-BE49-F238E27FC236}">
                <a16:creationId xmlns:a16="http://schemas.microsoft.com/office/drawing/2014/main" id="{670839C0-54E4-7DF7-8ED1-433558472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0180" name="Picture 10">
            <a:hlinkClick r:id="" action="ppaction://noaction">
              <a:snd r:embed="rId3" name="CACAHUETE.wav"/>
            </a:hlinkClick>
            <a:extLst>
              <a:ext uri="{FF2B5EF4-FFF2-40B4-BE49-F238E27FC236}">
                <a16:creationId xmlns:a16="http://schemas.microsoft.com/office/drawing/2014/main" id="{CAE867DF-9F31-4C0B-D511-7E22C240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1">
            <a:hlinkClick r:id="" action="ppaction://noaction">
              <a:snd r:embed="rId5" name="PIMIENTO.wav"/>
            </a:hlinkClick>
            <a:extLst>
              <a:ext uri="{FF2B5EF4-FFF2-40B4-BE49-F238E27FC236}">
                <a16:creationId xmlns:a16="http://schemas.microsoft.com/office/drawing/2014/main" id="{06571845-F15F-B80E-8EE7-9692AD2C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2">
            <a:hlinkClick r:id="" action="ppaction://noaction">
              <a:snd r:embed="rId7" name="raiz.wav"/>
            </a:hlinkClick>
            <a:extLst>
              <a:ext uri="{FF2B5EF4-FFF2-40B4-BE49-F238E27FC236}">
                <a16:creationId xmlns:a16="http://schemas.microsoft.com/office/drawing/2014/main" id="{1D140E95-6A09-CFEF-11BD-601B30CE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3">
            <a:hlinkClick r:id="" action="ppaction://noaction">
              <a:snd r:embed="rId9" name="rama.wav"/>
            </a:hlinkClick>
            <a:extLst>
              <a:ext uri="{FF2B5EF4-FFF2-40B4-BE49-F238E27FC236}">
                <a16:creationId xmlns:a16="http://schemas.microsoft.com/office/drawing/2014/main" id="{9678073F-8935-4482-9600-CAB4D428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>
            <a:hlinkClick r:id="" action="ppaction://noaction">
              <a:snd r:embed="rId11" name="huerto.wav"/>
            </a:hlinkClick>
            <a:extLst>
              <a:ext uri="{FF2B5EF4-FFF2-40B4-BE49-F238E27FC236}">
                <a16:creationId xmlns:a16="http://schemas.microsoft.com/office/drawing/2014/main" id="{C382D4AF-F6C6-5E8A-4863-375D4456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">
            <a:hlinkClick r:id="" action="ppaction://noaction">
              <a:snd r:embed="rId13" name="REGAR.wav"/>
            </a:hlinkClick>
            <a:extLst>
              <a:ext uri="{FF2B5EF4-FFF2-40B4-BE49-F238E27FC236}">
                <a16:creationId xmlns:a16="http://schemas.microsoft.com/office/drawing/2014/main" id="{AEF2639E-DC24-79CD-F56D-2EE89CB1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386" name="Text Box 18">
            <a:hlinkClick r:id="" action="ppaction://noaction">
              <a:snd r:embed="rId7" name="raiz.wav"/>
            </a:hlinkClick>
            <a:extLst>
              <a:ext uri="{FF2B5EF4-FFF2-40B4-BE49-F238E27FC236}">
                <a16:creationId xmlns:a16="http://schemas.microsoft.com/office/drawing/2014/main" id="{812E477B-DB4B-6422-90B2-3128B1BB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корен</a:t>
            </a:r>
            <a:endParaRPr lang="es-ES" altLang="es-ES" sz="3200" dirty="0"/>
          </a:p>
        </p:txBody>
      </p:sp>
      <p:sp>
        <p:nvSpPr>
          <p:cNvPr id="50187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9884894-0BBE-5F78-E7B9-23961885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0188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D187BA47-406B-A13D-28CD-58D53102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>
            <a:extLst>
              <a:ext uri="{FF2B5EF4-FFF2-40B4-BE49-F238E27FC236}">
                <a16:creationId xmlns:a16="http://schemas.microsoft.com/office/drawing/2014/main" id="{9C29CFA4-BDE8-5566-F513-2F552E954F2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121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D4954ED-3FB4-09A3-A124-1CB18F268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CA6FB65-D61D-2186-5186-F696FDB43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56BD99F-BCB0-AACC-D8BF-7A5E1F1F5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C756021-0C78-39E1-8DF6-D381F69BE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91CDF28-7352-27DB-3C05-C900A6702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363D4B9-F18E-15D7-D43A-AC8481D62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1203" name="Text Box 9">
            <a:extLst>
              <a:ext uri="{FF2B5EF4-FFF2-40B4-BE49-F238E27FC236}">
                <a16:creationId xmlns:a16="http://schemas.microsoft.com/office/drawing/2014/main" id="{67D948E0-DDE7-3D78-32BB-D416F32C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1204" name="Picture 10">
            <a:hlinkClick r:id="" action="ppaction://noaction">
              <a:snd r:embed="rId3" name="CACAHUETE.wav"/>
            </a:hlinkClick>
            <a:extLst>
              <a:ext uri="{FF2B5EF4-FFF2-40B4-BE49-F238E27FC236}">
                <a16:creationId xmlns:a16="http://schemas.microsoft.com/office/drawing/2014/main" id="{F1AD3332-FA54-ABC5-64A0-81444891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1">
            <a:hlinkClick r:id="" action="ppaction://noaction">
              <a:snd r:embed="rId5" name="PIMIENTO.wav"/>
            </a:hlinkClick>
            <a:extLst>
              <a:ext uri="{FF2B5EF4-FFF2-40B4-BE49-F238E27FC236}">
                <a16:creationId xmlns:a16="http://schemas.microsoft.com/office/drawing/2014/main" id="{B3113903-00F7-F5FE-258B-03400D68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3">
            <a:hlinkClick r:id="" action="ppaction://noaction">
              <a:snd r:embed="rId7" name="rama.wav"/>
            </a:hlinkClick>
            <a:extLst>
              <a:ext uri="{FF2B5EF4-FFF2-40B4-BE49-F238E27FC236}">
                <a16:creationId xmlns:a16="http://schemas.microsoft.com/office/drawing/2014/main" id="{36E4D2BB-A9C2-981B-6185-745F1F89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4">
            <a:hlinkClick r:id="" action="ppaction://noaction">
              <a:snd r:embed="rId9" name="huerto.wav"/>
            </a:hlinkClick>
            <a:extLst>
              <a:ext uri="{FF2B5EF4-FFF2-40B4-BE49-F238E27FC236}">
                <a16:creationId xmlns:a16="http://schemas.microsoft.com/office/drawing/2014/main" id="{B9ECECDB-89F1-A570-9848-731DEC8E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5">
            <a:hlinkClick r:id="" action="ppaction://noaction">
              <a:snd r:embed="rId11" name="REGAR.wav"/>
            </a:hlinkClick>
            <a:extLst>
              <a:ext uri="{FF2B5EF4-FFF2-40B4-BE49-F238E27FC236}">
                <a16:creationId xmlns:a16="http://schemas.microsoft.com/office/drawing/2014/main" id="{D8428AA5-4FFF-6167-9463-0C5268E5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1408" name="Text Box 16">
            <a:hlinkClick r:id="" action="ppaction://noaction">
              <a:snd r:embed="rId3" name="CACAHUETE.wav"/>
            </a:hlinkClick>
            <a:extLst>
              <a:ext uri="{FF2B5EF4-FFF2-40B4-BE49-F238E27FC236}">
                <a16:creationId xmlns:a16="http://schemas.microsoft.com/office/drawing/2014/main" id="{B31A1F01-0880-461C-91BA-FB19A9B9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фъстъци</a:t>
            </a:r>
            <a:endParaRPr lang="es-ES" altLang="es-ES" sz="3200" dirty="0"/>
          </a:p>
        </p:txBody>
      </p:sp>
      <p:sp>
        <p:nvSpPr>
          <p:cNvPr id="51210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969757D-C955-FE8E-9996-BE9B4888B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1211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F24A92D9-C622-658F-5315-07732CDF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>
            <a:extLst>
              <a:ext uri="{FF2B5EF4-FFF2-40B4-BE49-F238E27FC236}">
                <a16:creationId xmlns:a16="http://schemas.microsoft.com/office/drawing/2014/main" id="{AFE78A1F-0184-4DCF-CA2B-8B2E6E82977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223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8CFC886-B17A-D892-5B7E-A4F44A28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DACFD3A-6EE7-9AE9-70CB-516DF8374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5F947B9-C958-E97F-4155-27664AD92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41B0005-C823-D78B-F169-1978B8484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6459E04-7C45-E47E-78BC-6E9320B7A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4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E346D94-9BCB-CE57-BDF0-4C43189EF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2227" name="Text Box 9">
            <a:extLst>
              <a:ext uri="{FF2B5EF4-FFF2-40B4-BE49-F238E27FC236}">
                <a16:creationId xmlns:a16="http://schemas.microsoft.com/office/drawing/2014/main" id="{4499C7AA-2E77-9D68-6236-12DE8AB9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2228" name="Picture 11">
            <a:hlinkClick r:id="" action="ppaction://noaction">
              <a:snd r:embed="rId3" name="PIMIENTO.wav"/>
            </a:hlinkClick>
            <a:extLst>
              <a:ext uri="{FF2B5EF4-FFF2-40B4-BE49-F238E27FC236}">
                <a16:creationId xmlns:a16="http://schemas.microsoft.com/office/drawing/2014/main" id="{7E2DB7E6-C901-F240-AF74-D6F54892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>
            <a:hlinkClick r:id="" action="ppaction://noaction">
              <a:snd r:embed="rId5" name="rama.wav"/>
            </a:hlinkClick>
            <a:extLst>
              <a:ext uri="{FF2B5EF4-FFF2-40B4-BE49-F238E27FC236}">
                <a16:creationId xmlns:a16="http://schemas.microsoft.com/office/drawing/2014/main" id="{3B4ADF81-DB37-7030-372A-6A7BAF511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>
            <a:hlinkClick r:id="" action="ppaction://noaction">
              <a:snd r:embed="rId7" name="huerto.wav"/>
            </a:hlinkClick>
            <a:extLst>
              <a:ext uri="{FF2B5EF4-FFF2-40B4-BE49-F238E27FC236}">
                <a16:creationId xmlns:a16="http://schemas.microsoft.com/office/drawing/2014/main" id="{A52017B0-BF99-E566-3F36-760AFB41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>
            <a:hlinkClick r:id="" action="ppaction://noaction">
              <a:snd r:embed="rId9" name="REGAR.wav"/>
            </a:hlinkClick>
            <a:extLst>
              <a:ext uri="{FF2B5EF4-FFF2-40B4-BE49-F238E27FC236}">
                <a16:creationId xmlns:a16="http://schemas.microsoft.com/office/drawing/2014/main" id="{C83DB86F-0262-2B91-00BF-5D3896F0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2431" name="Text Box 15">
            <a:hlinkClick r:id="" action="ppaction://noaction">
              <a:snd r:embed="rId7" name="huerto.wav"/>
            </a:hlinkClick>
            <a:extLst>
              <a:ext uri="{FF2B5EF4-FFF2-40B4-BE49-F238E27FC236}">
                <a16:creationId xmlns:a16="http://schemas.microsoft.com/office/drawing/2014/main" id="{28DC9F3B-B6B4-EA59-24CD-37204093F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градина</a:t>
            </a:r>
            <a:endParaRPr lang="es-ES" altLang="es-ES" sz="3200" dirty="0"/>
          </a:p>
        </p:txBody>
      </p:sp>
      <p:sp>
        <p:nvSpPr>
          <p:cNvPr id="52233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18D1942-0608-8B2C-BE66-2191F9D7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2234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99F1F938-3F5A-45EA-91B4-85A6AEFF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3722688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EBD2A0B1-4F0B-E995-94A1-5B78E0A24F4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639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C3A0B76-9D4A-3A94-B1BD-22F1D62C5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BB30284-AAD3-BCFA-B967-03FC50EE3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6BC4FE7-94DD-FFD7-CC09-1DB073416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CF44373-D8FD-167E-AB71-2652BD97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D405A8C-D522-CC34-FEBC-8134F709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5C8B0D8-CDC1-9B72-B4E3-8235FCD8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387" name="Text Box 9">
            <a:extLst>
              <a:ext uri="{FF2B5EF4-FFF2-40B4-BE49-F238E27FC236}">
                <a16:creationId xmlns:a16="http://schemas.microsoft.com/office/drawing/2014/main" id="{799A8116-7ACD-C8DD-5376-B3E9A80C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6388" name="Picture 10">
            <a:hlinkClick r:id="" action="ppaction://noaction">
              <a:snd r:embed="rId3" name="SANDIA.wav"/>
            </a:hlinkClick>
            <a:extLst>
              <a:ext uri="{FF2B5EF4-FFF2-40B4-BE49-F238E27FC236}">
                <a16:creationId xmlns:a16="http://schemas.microsoft.com/office/drawing/2014/main" id="{3A134E29-EC4D-879D-E0F9-9171D2F3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>
            <a:hlinkClick r:id="" action="ppaction://noaction">
              <a:snd r:embed="rId5" name="dátil.wav"/>
            </a:hlinkClick>
            <a:extLst>
              <a:ext uri="{FF2B5EF4-FFF2-40B4-BE49-F238E27FC236}">
                <a16:creationId xmlns:a16="http://schemas.microsoft.com/office/drawing/2014/main" id="{BA8986DE-AF64-BF3A-42CC-B3A48132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>
            <a:hlinkClick r:id="" action="ppaction://noaction">
              <a:snd r:embed="rId7" name="HIGO.wav"/>
            </a:hlinkClick>
            <a:extLst>
              <a:ext uri="{FF2B5EF4-FFF2-40B4-BE49-F238E27FC236}">
                <a16:creationId xmlns:a16="http://schemas.microsoft.com/office/drawing/2014/main" id="{84D8B48B-5B13-93FC-CFA8-8A5696A4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>
            <a:hlinkClick r:id="" action="ppaction://noaction">
              <a:snd r:embed="rId9" name="AJO.wav"/>
            </a:hlinkClick>
            <a:extLst>
              <a:ext uri="{FF2B5EF4-FFF2-40B4-BE49-F238E27FC236}">
                <a16:creationId xmlns:a16="http://schemas.microsoft.com/office/drawing/2014/main" id="{30A3FFBA-3573-6EE4-3F50-4D70B3E32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>
            <a:hlinkClick r:id="" action="ppaction://noaction">
              <a:snd r:embed="rId11" name="castaña.wav"/>
            </a:hlinkClick>
            <a:extLst>
              <a:ext uri="{FF2B5EF4-FFF2-40B4-BE49-F238E27FC236}">
                <a16:creationId xmlns:a16="http://schemas.microsoft.com/office/drawing/2014/main" id="{0AA24211-AF90-63F3-0439-FB46A9C7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>
            <a:hlinkClick r:id="" action="ppaction://noaction">
              <a:snd r:embed="rId13" name="NUEZ.wav"/>
            </a:hlinkClick>
            <a:extLst>
              <a:ext uri="{FF2B5EF4-FFF2-40B4-BE49-F238E27FC236}">
                <a16:creationId xmlns:a16="http://schemas.microsoft.com/office/drawing/2014/main" id="{95043051-8E40-181A-1513-16B20910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1954" name="Text Box 18">
            <a:hlinkClick r:id="" action="ppaction://noaction">
              <a:snd r:embed="rId5" name="dátil.wav"/>
            </a:hlinkClick>
            <a:extLst>
              <a:ext uri="{FF2B5EF4-FFF2-40B4-BE49-F238E27FC236}">
                <a16:creationId xmlns:a16="http://schemas.microsoft.com/office/drawing/2014/main" id="{F65D8E43-5B56-808F-9686-71DC5776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фурми</a:t>
            </a:r>
            <a:endParaRPr lang="es-ES" altLang="es-ES" sz="3200" dirty="0"/>
          </a:p>
        </p:txBody>
      </p:sp>
      <p:sp>
        <p:nvSpPr>
          <p:cNvPr id="16395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8D96DD4-83F3-4E4B-D321-F0DEEF1C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396" name="Rectangle 20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EA6F07A8-1312-7651-3CB1-671C80228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15166136-46E5-838F-7AA3-D690FF02D9C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325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7B08331-3610-6C57-B8D7-5D86936ED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5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3587D36-3D12-7417-821D-8520F29CC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683C21E-3B81-6734-41FD-32A509F7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F6A02FE-D25B-6942-2DD9-0D7C20D6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A4F0E4F-5578-75B2-A717-6B5A43337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A17762F-4C1A-7D00-1640-728D926F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3251" name="Text Box 9">
            <a:extLst>
              <a:ext uri="{FF2B5EF4-FFF2-40B4-BE49-F238E27FC236}">
                <a16:creationId xmlns:a16="http://schemas.microsoft.com/office/drawing/2014/main" id="{428DD61E-6C1E-4FFD-5679-4DFB081B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3252" name="Picture 10">
            <a:hlinkClick r:id="" action="ppaction://noaction">
              <a:snd r:embed="rId3" name="PIMIENTO.wav"/>
            </a:hlinkClick>
            <a:extLst>
              <a:ext uri="{FF2B5EF4-FFF2-40B4-BE49-F238E27FC236}">
                <a16:creationId xmlns:a16="http://schemas.microsoft.com/office/drawing/2014/main" id="{9712AB14-027F-4C71-9B51-6BE89F45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1">
            <a:hlinkClick r:id="" action="ppaction://noaction">
              <a:snd r:embed="rId5" name="rama.wav"/>
            </a:hlinkClick>
            <a:extLst>
              <a:ext uri="{FF2B5EF4-FFF2-40B4-BE49-F238E27FC236}">
                <a16:creationId xmlns:a16="http://schemas.microsoft.com/office/drawing/2014/main" id="{A3E80564-99BE-C627-D1DF-79DB2F58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3">
            <a:hlinkClick r:id="" action="ppaction://noaction">
              <a:snd r:embed="rId7" name="REGAR.wav"/>
            </a:hlinkClick>
            <a:extLst>
              <a:ext uri="{FF2B5EF4-FFF2-40B4-BE49-F238E27FC236}">
                <a16:creationId xmlns:a16="http://schemas.microsoft.com/office/drawing/2014/main" id="{D73A8563-0183-611F-08C1-6B277881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54" name="Text Box 14">
            <a:hlinkClick r:id="" action="ppaction://noaction">
              <a:snd r:embed="rId7" name="REGAR.wav"/>
            </a:hlinkClick>
            <a:extLst>
              <a:ext uri="{FF2B5EF4-FFF2-40B4-BE49-F238E27FC236}">
                <a16:creationId xmlns:a16="http://schemas.microsoft.com/office/drawing/2014/main" id="{2EF0CE0C-7CCD-65FC-9ACD-6C8F31D3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поливам</a:t>
            </a:r>
            <a:endParaRPr lang="es-ES" altLang="es-ES" sz="3200" dirty="0"/>
          </a:p>
        </p:txBody>
      </p:sp>
      <p:sp>
        <p:nvSpPr>
          <p:cNvPr id="53256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538092F-BF4F-96BF-DAE6-99EC0F1A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3257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D60A2CCF-474F-2F29-DB2A-520963B3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7874233D-1BCD-381C-3418-0F5C2CC8894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428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563626C-C7C3-EF68-157C-F853645F7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07BD3CE-03E4-1038-EF3F-77E81C833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C5C450C-9CD9-EE7E-8A38-F9480258B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1A85DE6-94C6-540D-0C47-8BFE97D8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71E23D2-BCBE-B556-EA35-67C379D86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827930B-70E1-3130-CD9A-4695F8A25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4275" name="Text Box 9">
            <a:extLst>
              <a:ext uri="{FF2B5EF4-FFF2-40B4-BE49-F238E27FC236}">
                <a16:creationId xmlns:a16="http://schemas.microsoft.com/office/drawing/2014/main" id="{E72B3E6A-D6BC-CF7F-02BA-992FC33B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4276" name="Picture 10">
            <a:hlinkClick r:id="" action="ppaction://noaction">
              <a:snd r:embed="rId3" name="PIMIENTO.wav"/>
            </a:hlinkClick>
            <a:extLst>
              <a:ext uri="{FF2B5EF4-FFF2-40B4-BE49-F238E27FC236}">
                <a16:creationId xmlns:a16="http://schemas.microsoft.com/office/drawing/2014/main" id="{E5567491-BC5C-9130-B03C-C1BBC23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1">
            <a:hlinkClick r:id="" action="ppaction://noaction">
              <a:snd r:embed="rId5" name="rama.wav"/>
            </a:hlinkClick>
            <a:extLst>
              <a:ext uri="{FF2B5EF4-FFF2-40B4-BE49-F238E27FC236}">
                <a16:creationId xmlns:a16="http://schemas.microsoft.com/office/drawing/2014/main" id="{AC61DE7E-8CF1-69FD-6198-5548DE45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4477" name="Text Box 13">
            <a:hlinkClick r:id="" action="ppaction://noaction">
              <a:snd r:embed="rId5" name="rama.wav"/>
            </a:hlinkClick>
            <a:extLst>
              <a:ext uri="{FF2B5EF4-FFF2-40B4-BE49-F238E27FC236}">
                <a16:creationId xmlns:a16="http://schemas.microsoft.com/office/drawing/2014/main" id="{7E0018B4-FB55-04FC-0348-E1F4FD62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клон</a:t>
            </a:r>
            <a:endParaRPr lang="es-ES" altLang="es-ES" sz="3200" dirty="0"/>
          </a:p>
        </p:txBody>
      </p:sp>
      <p:sp>
        <p:nvSpPr>
          <p:cNvPr id="54279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CE1147D-30D6-CBED-4716-5539A249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4280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329E45F7-603B-3B9D-BDF3-E4AC74D24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>
            <a:extLst>
              <a:ext uri="{FF2B5EF4-FFF2-40B4-BE49-F238E27FC236}">
                <a16:creationId xmlns:a16="http://schemas.microsoft.com/office/drawing/2014/main" id="{841DB634-03A1-C044-500E-095070EC491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530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4716CA8-D5B7-188B-4621-AFCA6371F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839F718-5C7D-4D48-F9E8-F352F545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B2A5FB7-1727-C165-D74D-0B13098FB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D451632-45AC-CCEE-17BA-1A4BD1368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63A7211-BB68-36E2-7915-40BF5CE78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0CC163A-70E2-43C6-A3CF-5223B1BA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299" name="Text Box 9">
            <a:extLst>
              <a:ext uri="{FF2B5EF4-FFF2-40B4-BE49-F238E27FC236}">
                <a16:creationId xmlns:a16="http://schemas.microsoft.com/office/drawing/2014/main" id="{2D52885F-CAA5-894E-ADCB-F7BE5F71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5300" name="Picture 10">
            <a:hlinkClick r:id="" action="ppaction://noaction">
              <a:snd r:embed="rId3" name="PIMIENTO.wav"/>
            </a:hlinkClick>
            <a:extLst>
              <a:ext uri="{FF2B5EF4-FFF2-40B4-BE49-F238E27FC236}">
                <a16:creationId xmlns:a16="http://schemas.microsoft.com/office/drawing/2014/main" id="{E9DA9961-15F1-E2A7-0EA2-6C2D1786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5500" name="Text Box 12">
            <a:hlinkClick r:id="" action="ppaction://noaction">
              <a:snd r:embed="rId3" name="PIMIENTO.wav"/>
            </a:hlinkClick>
            <a:extLst>
              <a:ext uri="{FF2B5EF4-FFF2-40B4-BE49-F238E27FC236}">
                <a16:creationId xmlns:a16="http://schemas.microsoft.com/office/drawing/2014/main" id="{F38DC572-ED64-7739-20DB-D17BDDE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чушка</a:t>
            </a:r>
            <a:endParaRPr lang="es-ES" altLang="es-ES" sz="3200" dirty="0"/>
          </a:p>
        </p:txBody>
      </p:sp>
      <p:sp>
        <p:nvSpPr>
          <p:cNvPr id="55302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D26EA8C-7B04-919C-C863-ADE8D320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5303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F1864A02-2792-DD54-8532-98BB5E8F7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87B0E999-67B0-4305-3E09-64324FC0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41BF62A-0BBE-1248-A1CD-32F146110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6324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F146FA4A-1A30-1EC4-EAD7-3598C270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>
            <a:hlinkClick r:id="" action="ppaction://noaction">
              <a:snd r:embed="rId4" name="NARANJA.wav"/>
            </a:hlinkClick>
            <a:extLst>
              <a:ext uri="{FF2B5EF4-FFF2-40B4-BE49-F238E27FC236}">
                <a16:creationId xmlns:a16="http://schemas.microsoft.com/office/drawing/2014/main" id="{027CF1A2-57EE-89CA-4F66-08940677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>
            <a:hlinkClick r:id="" action="ppaction://noaction">
              <a:snd r:embed="rId6" name="CEREZA.wav"/>
            </a:hlinkClick>
            <a:extLst>
              <a:ext uri="{FF2B5EF4-FFF2-40B4-BE49-F238E27FC236}">
                <a16:creationId xmlns:a16="http://schemas.microsoft.com/office/drawing/2014/main" id="{4C966246-5A78-3437-9736-B7E33A77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>
            <a:hlinkClick r:id="" action="ppaction://noaction">
              <a:snd r:embed="rId8" name="ZANAHORIA.wav"/>
            </a:hlinkClick>
            <a:extLst>
              <a:ext uri="{FF2B5EF4-FFF2-40B4-BE49-F238E27FC236}">
                <a16:creationId xmlns:a16="http://schemas.microsoft.com/office/drawing/2014/main" id="{21A7B134-AE49-A147-1FF9-965D5756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>
            <a:hlinkClick r:id="" action="ppaction://noaction">
              <a:snd r:embed="rId10" name="CALABACIN.wav"/>
            </a:hlinkClick>
            <a:extLst>
              <a:ext uri="{FF2B5EF4-FFF2-40B4-BE49-F238E27FC236}">
                <a16:creationId xmlns:a16="http://schemas.microsoft.com/office/drawing/2014/main" id="{813A6CF6-D508-3CED-727F-73839EEE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>
            <a:hlinkClick r:id="" action="ppaction://noaction">
              <a:snd r:embed="rId12" name="CACAHUETE.wav"/>
            </a:hlinkClick>
            <a:extLst>
              <a:ext uri="{FF2B5EF4-FFF2-40B4-BE49-F238E27FC236}">
                <a16:creationId xmlns:a16="http://schemas.microsoft.com/office/drawing/2014/main" id="{99AD3C62-C9A3-EB73-046C-B2533EC3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1">
            <a:hlinkClick r:id="" action="ppaction://noaction">
              <a:snd r:embed="rId14" name="PIMIENTO.wav"/>
            </a:hlinkClick>
            <a:extLst>
              <a:ext uri="{FF2B5EF4-FFF2-40B4-BE49-F238E27FC236}">
                <a16:creationId xmlns:a16="http://schemas.microsoft.com/office/drawing/2014/main" id="{96C0FA62-6E8C-0916-712C-F687BD18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>
            <a:hlinkClick r:id="" action="ppaction://noaction">
              <a:snd r:embed="rId16" name="raiz.wav"/>
            </a:hlinkClick>
            <a:extLst>
              <a:ext uri="{FF2B5EF4-FFF2-40B4-BE49-F238E27FC236}">
                <a16:creationId xmlns:a16="http://schemas.microsoft.com/office/drawing/2014/main" id="{EAFE78A0-064D-E8E4-B125-1903908A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>
            <a:hlinkClick r:id="" action="ppaction://noaction">
              <a:snd r:embed="rId18" name="rama.wav"/>
            </a:hlinkClick>
            <a:extLst>
              <a:ext uri="{FF2B5EF4-FFF2-40B4-BE49-F238E27FC236}">
                <a16:creationId xmlns:a16="http://schemas.microsoft.com/office/drawing/2014/main" id="{4864CD52-2EAD-9BFF-8A5C-A56571B2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>
            <a:hlinkClick r:id="" action="ppaction://noaction">
              <a:snd r:embed="rId20" name="huerto.wav"/>
            </a:hlinkClick>
            <a:extLst>
              <a:ext uri="{FF2B5EF4-FFF2-40B4-BE49-F238E27FC236}">
                <a16:creationId xmlns:a16="http://schemas.microsoft.com/office/drawing/2014/main" id="{DA8CFFCF-4CA3-EE38-4A52-6C900854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5">
            <a:hlinkClick r:id="" action="ppaction://noaction">
              <a:snd r:embed="rId22" name="REGAR.wav"/>
            </a:hlinkClick>
            <a:extLst>
              <a:ext uri="{FF2B5EF4-FFF2-40B4-BE49-F238E27FC236}">
                <a16:creationId xmlns:a16="http://schemas.microsoft.com/office/drawing/2014/main" id="{E136727D-7A69-285E-852C-D647BB7B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9840" name="Text Box 16">
            <a:hlinkClick r:id="" action="ppaction://noaction">
              <a:snd r:embed="rId4" name="NARANJA.wav"/>
            </a:hlinkClick>
            <a:extLst>
              <a:ext uri="{FF2B5EF4-FFF2-40B4-BE49-F238E27FC236}">
                <a16:creationId xmlns:a16="http://schemas.microsoft.com/office/drawing/2014/main" id="{E2D64BBA-F383-DFD6-B08D-8B920C784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49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портокал</a:t>
            </a:r>
            <a:endParaRPr lang="es-ES" altLang="es-ES" sz="3200" dirty="0"/>
          </a:p>
        </p:txBody>
      </p:sp>
      <p:sp>
        <p:nvSpPr>
          <p:cNvPr id="56337" name="Rectangle 17">
            <a:hlinkClick r:id="" action="ppaction://noaction">
              <a:snd r:embed="rId24" name="voltage.wav"/>
            </a:hlinkClick>
            <a:extLst>
              <a:ext uri="{FF2B5EF4-FFF2-40B4-BE49-F238E27FC236}">
                <a16:creationId xmlns:a16="http://schemas.microsoft.com/office/drawing/2014/main" id="{26095EDA-156D-F803-4F9D-A630F4F4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6338" name="Rectangle 18">
            <a:hlinkClick r:id="" action="ppaction://hlinkshowjump?jump=nextslide">
              <a:snd r:embed="rId25" name="arrow.wav"/>
            </a:hlinkClick>
            <a:extLst>
              <a:ext uri="{FF2B5EF4-FFF2-40B4-BE49-F238E27FC236}">
                <a16:creationId xmlns:a16="http://schemas.microsoft.com/office/drawing/2014/main" id="{32E0AB4B-2F93-C353-3A3E-B52B4C181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029200"/>
            <a:ext cx="18288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138D8B-EFB6-E949-6EC7-A71F600EF6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7134" y="14476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1D39FBFB-4612-D8DA-B39A-39D49A07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89BD811-E248-3C2E-B404-D897C8B3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7348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B24FF5C2-AA8D-BD6F-6AF8-49BFEC46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>
            <a:hlinkClick r:id="" action="ppaction://noaction">
              <a:snd r:embed="rId4" name="CEREZA.wav"/>
            </a:hlinkClick>
            <a:extLst>
              <a:ext uri="{FF2B5EF4-FFF2-40B4-BE49-F238E27FC236}">
                <a16:creationId xmlns:a16="http://schemas.microsoft.com/office/drawing/2014/main" id="{9C567242-4195-C8AF-87B9-EAB96348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7">
            <a:hlinkClick r:id="" action="ppaction://noaction">
              <a:snd r:embed="rId6" name="ZANAHORIA.wav"/>
            </a:hlinkClick>
            <a:extLst>
              <a:ext uri="{FF2B5EF4-FFF2-40B4-BE49-F238E27FC236}">
                <a16:creationId xmlns:a16="http://schemas.microsoft.com/office/drawing/2014/main" id="{EFBAD7FD-C358-DE7B-6C62-78751326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8">
            <a:hlinkClick r:id="" action="ppaction://noaction">
              <a:snd r:embed="rId8" name="CALABACIN.wav"/>
            </a:hlinkClick>
            <a:extLst>
              <a:ext uri="{FF2B5EF4-FFF2-40B4-BE49-F238E27FC236}">
                <a16:creationId xmlns:a16="http://schemas.microsoft.com/office/drawing/2014/main" id="{3C6709FB-C460-1D70-3C13-395285BE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0">
            <a:hlinkClick r:id="" action="ppaction://noaction">
              <a:snd r:embed="rId10" name="CACAHUETE.wav"/>
            </a:hlinkClick>
            <a:extLst>
              <a:ext uri="{FF2B5EF4-FFF2-40B4-BE49-F238E27FC236}">
                <a16:creationId xmlns:a16="http://schemas.microsoft.com/office/drawing/2014/main" id="{57E20528-69A3-2E8C-0BDC-FD670D82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1">
            <a:hlinkClick r:id="" action="ppaction://noaction">
              <a:snd r:embed="rId12" name="PIMIENTO.wav"/>
            </a:hlinkClick>
            <a:extLst>
              <a:ext uri="{FF2B5EF4-FFF2-40B4-BE49-F238E27FC236}">
                <a16:creationId xmlns:a16="http://schemas.microsoft.com/office/drawing/2014/main" id="{999684BF-4B13-1106-7030-2B8D6A76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2">
            <a:hlinkClick r:id="" action="ppaction://noaction">
              <a:snd r:embed="rId14" name="raiz.wav"/>
            </a:hlinkClick>
            <a:extLst>
              <a:ext uri="{FF2B5EF4-FFF2-40B4-BE49-F238E27FC236}">
                <a16:creationId xmlns:a16="http://schemas.microsoft.com/office/drawing/2014/main" id="{5AAA5E51-1A62-A5E5-9FC8-281F243F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3">
            <a:hlinkClick r:id="" action="ppaction://noaction">
              <a:snd r:embed="rId16" name="rama.wav"/>
            </a:hlinkClick>
            <a:extLst>
              <a:ext uri="{FF2B5EF4-FFF2-40B4-BE49-F238E27FC236}">
                <a16:creationId xmlns:a16="http://schemas.microsoft.com/office/drawing/2014/main" id="{0092AC37-C98B-BEAD-4D85-74F2D861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>
            <a:hlinkClick r:id="" action="ppaction://noaction">
              <a:snd r:embed="rId18" name="huerto.wav"/>
            </a:hlinkClick>
            <a:extLst>
              <a:ext uri="{FF2B5EF4-FFF2-40B4-BE49-F238E27FC236}">
                <a16:creationId xmlns:a16="http://schemas.microsoft.com/office/drawing/2014/main" id="{64221AD2-3380-DA86-19C5-7E2F6339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5">
            <a:hlinkClick r:id="" action="ppaction://noaction">
              <a:snd r:embed="rId20" name="REGAR.wav"/>
            </a:hlinkClick>
            <a:extLst>
              <a:ext uri="{FF2B5EF4-FFF2-40B4-BE49-F238E27FC236}">
                <a16:creationId xmlns:a16="http://schemas.microsoft.com/office/drawing/2014/main" id="{A81840CB-4EA5-5D02-4733-77EB44D6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7969" name="Text Box 17">
            <a:hlinkClick r:id="" action="ppaction://noaction">
              <a:snd r:embed="rId4" name="CEREZA.wav"/>
            </a:hlinkClick>
            <a:extLst>
              <a:ext uri="{FF2B5EF4-FFF2-40B4-BE49-F238E27FC236}">
                <a16:creationId xmlns:a16="http://schemas.microsoft.com/office/drawing/2014/main" id="{2C2BA971-B9B4-5D7B-EAFA-2BF37AC61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/>
              <a:t>череша</a:t>
            </a:r>
            <a:endParaRPr lang="es-ES" altLang="es-ES" sz="3200"/>
          </a:p>
        </p:txBody>
      </p:sp>
      <p:sp>
        <p:nvSpPr>
          <p:cNvPr id="57360" name="Rectangle 18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45B9F716-EE54-2CB4-8C79-E5F428FDA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7361" name="Rectangle 19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5D4B11D3-AA6C-29B1-ADB2-1D0DA12A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00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F99F32-2A32-9DBB-31ED-E72E87B9981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134" y="14476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3E49DAA6-7C1D-11A8-869C-EA2BBFBB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6567361-20AB-5F55-F282-32BEC00D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8372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6FD60987-1F85-3E49-0D1D-F97ACA97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>
            <a:hlinkClick r:id="" action="ppaction://noaction">
              <a:snd r:embed="rId4" name="ZANAHORIA.wav"/>
            </a:hlinkClick>
            <a:extLst>
              <a:ext uri="{FF2B5EF4-FFF2-40B4-BE49-F238E27FC236}">
                <a16:creationId xmlns:a16="http://schemas.microsoft.com/office/drawing/2014/main" id="{FEFA5EDA-7B95-CAFA-94EF-42B9EB3F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>
            <a:hlinkClick r:id="" action="ppaction://noaction">
              <a:snd r:embed="rId6" name="CALABACIN.wav"/>
            </a:hlinkClick>
            <a:extLst>
              <a:ext uri="{FF2B5EF4-FFF2-40B4-BE49-F238E27FC236}">
                <a16:creationId xmlns:a16="http://schemas.microsoft.com/office/drawing/2014/main" id="{A5E58438-CC12-ADE5-313B-5F773C1F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9">
            <a:hlinkClick r:id="" action="ppaction://noaction">
              <a:snd r:embed="rId8" name="CACAHUETE.wav"/>
            </a:hlinkClick>
            <a:extLst>
              <a:ext uri="{FF2B5EF4-FFF2-40B4-BE49-F238E27FC236}">
                <a16:creationId xmlns:a16="http://schemas.microsoft.com/office/drawing/2014/main" id="{76A4E264-CECE-84AC-8DC4-9AF494A3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0">
            <a:hlinkClick r:id="" action="ppaction://noaction">
              <a:snd r:embed="rId10" name="PIMIENTO.wav"/>
            </a:hlinkClick>
            <a:extLst>
              <a:ext uri="{FF2B5EF4-FFF2-40B4-BE49-F238E27FC236}">
                <a16:creationId xmlns:a16="http://schemas.microsoft.com/office/drawing/2014/main" id="{143336FD-C745-1812-58A0-0184D6F4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1">
            <a:hlinkClick r:id="" action="ppaction://noaction">
              <a:snd r:embed="rId12" name="raiz.wav"/>
            </a:hlinkClick>
            <a:extLst>
              <a:ext uri="{FF2B5EF4-FFF2-40B4-BE49-F238E27FC236}">
                <a16:creationId xmlns:a16="http://schemas.microsoft.com/office/drawing/2014/main" id="{737B2BFC-25B9-3488-E4D1-6DA3CD33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2">
            <a:hlinkClick r:id="" action="ppaction://noaction">
              <a:snd r:embed="rId14" name="rama.wav"/>
            </a:hlinkClick>
            <a:extLst>
              <a:ext uri="{FF2B5EF4-FFF2-40B4-BE49-F238E27FC236}">
                <a16:creationId xmlns:a16="http://schemas.microsoft.com/office/drawing/2014/main" id="{DD94B533-5B93-5CC7-E0AB-841EF560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3">
            <a:hlinkClick r:id="" action="ppaction://noaction">
              <a:snd r:embed="rId16" name="huerto.wav"/>
            </a:hlinkClick>
            <a:extLst>
              <a:ext uri="{FF2B5EF4-FFF2-40B4-BE49-F238E27FC236}">
                <a16:creationId xmlns:a16="http://schemas.microsoft.com/office/drawing/2014/main" id="{7B684D3B-2E72-6BDF-098B-A0376979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4">
            <a:hlinkClick r:id="" action="ppaction://noaction">
              <a:snd r:embed="rId18" name="REGAR.wav"/>
            </a:hlinkClick>
            <a:extLst>
              <a:ext uri="{FF2B5EF4-FFF2-40B4-BE49-F238E27FC236}">
                <a16:creationId xmlns:a16="http://schemas.microsoft.com/office/drawing/2014/main" id="{C9DFE410-A7EB-DA80-0356-888583FC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8992" name="Text Box 16">
            <a:hlinkClick r:id="" action="ppaction://noaction">
              <a:snd r:embed="rId6" name="CALABACIN.wav"/>
            </a:hlinkClick>
            <a:extLst>
              <a:ext uri="{FF2B5EF4-FFF2-40B4-BE49-F238E27FC236}">
                <a16:creationId xmlns:a16="http://schemas.microsoft.com/office/drawing/2014/main" id="{8D153450-4203-6CCF-7000-8BA05559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тиквичка</a:t>
            </a:r>
            <a:endParaRPr lang="es-ES" altLang="es-ES" sz="3200" dirty="0"/>
          </a:p>
        </p:txBody>
      </p:sp>
      <p:sp>
        <p:nvSpPr>
          <p:cNvPr id="58383" name="Rectangle 17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AA1D9BD1-5CBF-7803-0EC5-7E444891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8384" name="Rectangle 18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0AB4B968-1DF0-D29A-8D9E-A499EF63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5240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E9B50E-B6E5-E833-9124-ACC8406938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134" y="14476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6BAFA0CD-5D45-F868-44FE-1208BD9AF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D8D9C54-F198-CBC5-EAC1-836E9FBC4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9396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74C309A4-7ACF-E36A-5A14-E136B58B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>
            <a:hlinkClick r:id="" action="ppaction://noaction">
              <a:snd r:embed="rId4" name="ZANAHORIA.wav"/>
            </a:hlinkClick>
            <a:extLst>
              <a:ext uri="{FF2B5EF4-FFF2-40B4-BE49-F238E27FC236}">
                <a16:creationId xmlns:a16="http://schemas.microsoft.com/office/drawing/2014/main" id="{4A8FB561-128E-29A4-5C77-97CB7C30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8">
            <a:hlinkClick r:id="" action="ppaction://noaction">
              <a:snd r:embed="rId6" name="CACAHUETE.wav"/>
            </a:hlinkClick>
            <a:extLst>
              <a:ext uri="{FF2B5EF4-FFF2-40B4-BE49-F238E27FC236}">
                <a16:creationId xmlns:a16="http://schemas.microsoft.com/office/drawing/2014/main" id="{7A9F62C5-BD28-A7D6-9F81-0E415359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9">
            <a:hlinkClick r:id="" action="ppaction://noaction">
              <a:snd r:embed="rId8" name="PIMIENTO.wav"/>
            </a:hlinkClick>
            <a:extLst>
              <a:ext uri="{FF2B5EF4-FFF2-40B4-BE49-F238E27FC236}">
                <a16:creationId xmlns:a16="http://schemas.microsoft.com/office/drawing/2014/main" id="{732E14A7-6705-B50A-98B5-DF46CEC4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0">
            <a:hlinkClick r:id="" action="ppaction://noaction">
              <a:snd r:embed="rId10" name="raiz.wav"/>
            </a:hlinkClick>
            <a:extLst>
              <a:ext uri="{FF2B5EF4-FFF2-40B4-BE49-F238E27FC236}">
                <a16:creationId xmlns:a16="http://schemas.microsoft.com/office/drawing/2014/main" id="{2502A936-FF2B-B99B-1002-3C417674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1">
            <a:hlinkClick r:id="" action="ppaction://noaction">
              <a:snd r:embed="rId12" name="rama.wav"/>
            </a:hlinkClick>
            <a:extLst>
              <a:ext uri="{FF2B5EF4-FFF2-40B4-BE49-F238E27FC236}">
                <a16:creationId xmlns:a16="http://schemas.microsoft.com/office/drawing/2014/main" id="{2917A780-57B5-A1A8-FB79-11DFFD42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2">
            <a:hlinkClick r:id="" action="ppaction://noaction">
              <a:snd r:embed="rId14" name="huerto.wav"/>
            </a:hlinkClick>
            <a:extLst>
              <a:ext uri="{FF2B5EF4-FFF2-40B4-BE49-F238E27FC236}">
                <a16:creationId xmlns:a16="http://schemas.microsoft.com/office/drawing/2014/main" id="{9C3133C5-3A4F-573D-B273-DA26C072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3">
            <a:hlinkClick r:id="" action="ppaction://noaction">
              <a:snd r:embed="rId16" name="REGAR.wav"/>
            </a:hlinkClick>
            <a:extLst>
              <a:ext uri="{FF2B5EF4-FFF2-40B4-BE49-F238E27FC236}">
                <a16:creationId xmlns:a16="http://schemas.microsoft.com/office/drawing/2014/main" id="{9F76424F-F191-7428-5B6D-566A6EAD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0015" name="Text Box 15">
            <a:hlinkClick r:id="" action="ppaction://noaction">
              <a:snd r:embed="rId10" name="raiz.wav"/>
            </a:hlinkClick>
            <a:extLst>
              <a:ext uri="{FF2B5EF4-FFF2-40B4-BE49-F238E27FC236}">
                <a16:creationId xmlns:a16="http://schemas.microsoft.com/office/drawing/2014/main" id="{C5F29103-FBCD-982A-33C0-01D0F3F38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49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корен</a:t>
            </a:r>
            <a:endParaRPr lang="es-ES" altLang="es-ES" sz="3200" dirty="0"/>
          </a:p>
        </p:txBody>
      </p:sp>
      <p:sp>
        <p:nvSpPr>
          <p:cNvPr id="59406" name="Rectangle 16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A554422A-75A9-7E5A-22F9-0F7B85406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9407" name="Rectangle 17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32912EF3-7537-A022-BAD1-43F0F93F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768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CC7A60-FCFF-1D62-2830-8DA7540243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134" y="14476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5339DD35-FA94-F715-AA3F-80B48D30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559E63A-DFD4-6C7E-C6B9-8A468D10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0420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F36AC14A-25E8-2A45-9894-3E366F70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hlinkClick r:id="" action="ppaction://noaction">
              <a:snd r:embed="rId4" name="ZANAHORIA.wav"/>
            </a:hlinkClick>
            <a:extLst>
              <a:ext uri="{FF2B5EF4-FFF2-40B4-BE49-F238E27FC236}">
                <a16:creationId xmlns:a16="http://schemas.microsoft.com/office/drawing/2014/main" id="{157F31C0-1F2D-DDFC-F47E-71401807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>
            <a:hlinkClick r:id="" action="ppaction://noaction">
              <a:snd r:embed="rId6" name="CACAHUETE.wav"/>
            </a:hlinkClick>
            <a:extLst>
              <a:ext uri="{FF2B5EF4-FFF2-40B4-BE49-F238E27FC236}">
                <a16:creationId xmlns:a16="http://schemas.microsoft.com/office/drawing/2014/main" id="{2277EBE6-8E62-F4CB-CBD1-F3F81C5E0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>
            <a:hlinkClick r:id="" action="ppaction://noaction">
              <a:snd r:embed="rId8" name="PIMIENTO.wav"/>
            </a:hlinkClick>
            <a:extLst>
              <a:ext uri="{FF2B5EF4-FFF2-40B4-BE49-F238E27FC236}">
                <a16:creationId xmlns:a16="http://schemas.microsoft.com/office/drawing/2014/main" id="{522A4442-5D74-0AF5-D92F-DE0F622C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>
            <a:hlinkClick r:id="" action="ppaction://noaction">
              <a:snd r:embed="rId10" name="rama.wav"/>
            </a:hlinkClick>
            <a:extLst>
              <a:ext uri="{FF2B5EF4-FFF2-40B4-BE49-F238E27FC236}">
                <a16:creationId xmlns:a16="http://schemas.microsoft.com/office/drawing/2014/main" id="{E930D098-7CCE-E8DE-7F0F-636350B3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1">
            <a:hlinkClick r:id="" action="ppaction://noaction">
              <a:snd r:embed="rId12" name="huerto.wav"/>
            </a:hlinkClick>
            <a:extLst>
              <a:ext uri="{FF2B5EF4-FFF2-40B4-BE49-F238E27FC236}">
                <a16:creationId xmlns:a16="http://schemas.microsoft.com/office/drawing/2014/main" id="{21B66F59-E963-3C37-38AB-35813AFE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2">
            <a:hlinkClick r:id="" action="ppaction://noaction">
              <a:snd r:embed="rId14" name="REGAR.wav"/>
            </a:hlinkClick>
            <a:extLst>
              <a:ext uri="{FF2B5EF4-FFF2-40B4-BE49-F238E27FC236}">
                <a16:creationId xmlns:a16="http://schemas.microsoft.com/office/drawing/2014/main" id="{15156B7F-F737-0054-B82D-3C4B425D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1038" name="Text Box 14">
            <a:hlinkClick r:id="" action="ppaction://noaction">
              <a:snd r:embed="rId10" name="rama.wav"/>
            </a:hlinkClick>
            <a:extLst>
              <a:ext uri="{FF2B5EF4-FFF2-40B4-BE49-F238E27FC236}">
                <a16:creationId xmlns:a16="http://schemas.microsoft.com/office/drawing/2014/main" id="{586832F3-B204-7421-1049-C8317E0A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клон</a:t>
            </a:r>
            <a:endParaRPr lang="es-ES" altLang="es-ES" sz="3200" dirty="0"/>
          </a:p>
        </p:txBody>
      </p:sp>
      <p:sp>
        <p:nvSpPr>
          <p:cNvPr id="60429" name="Rectangle 15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E9CB7F84-17D3-ECF8-8E79-15861A0E8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0430" name="Rectangle 16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8CA56DB8-22B9-BA1D-191B-4707D657F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A30811-46E1-7638-5916-A6EF97C1D8F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134" y="14476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920F9F41-61E5-ED43-378F-804B62B9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1BA0B76-2154-3390-1D4A-BA68963D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1444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3D261FC1-9BFF-0E26-C25D-05F72652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>
            <a:hlinkClick r:id="" action="ppaction://noaction">
              <a:snd r:embed="rId4" name="ZANAHORIA.wav"/>
            </a:hlinkClick>
            <a:extLst>
              <a:ext uri="{FF2B5EF4-FFF2-40B4-BE49-F238E27FC236}">
                <a16:creationId xmlns:a16="http://schemas.microsoft.com/office/drawing/2014/main" id="{E5C92D15-7444-548A-8E36-02D754B2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>
            <a:hlinkClick r:id="" action="ppaction://noaction">
              <a:snd r:embed="rId6" name="CACAHUETE.wav"/>
            </a:hlinkClick>
            <a:extLst>
              <a:ext uri="{FF2B5EF4-FFF2-40B4-BE49-F238E27FC236}">
                <a16:creationId xmlns:a16="http://schemas.microsoft.com/office/drawing/2014/main" id="{E4FEDFAD-46A7-D60F-2315-20290B05D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>
            <a:hlinkClick r:id="" action="ppaction://noaction">
              <a:snd r:embed="rId8" name="PIMIENTO.wav"/>
            </a:hlinkClick>
            <a:extLst>
              <a:ext uri="{FF2B5EF4-FFF2-40B4-BE49-F238E27FC236}">
                <a16:creationId xmlns:a16="http://schemas.microsoft.com/office/drawing/2014/main" id="{435C3088-4647-6C4D-7F0A-0F8D34E1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10">
            <a:hlinkClick r:id="" action="ppaction://noaction">
              <a:snd r:embed="rId10" name="huerto.wav"/>
            </a:hlinkClick>
            <a:extLst>
              <a:ext uri="{FF2B5EF4-FFF2-40B4-BE49-F238E27FC236}">
                <a16:creationId xmlns:a16="http://schemas.microsoft.com/office/drawing/2014/main" id="{C7E27647-7990-CD92-2943-C527EC40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1">
            <a:hlinkClick r:id="" action="ppaction://noaction">
              <a:snd r:embed="rId12" name="REGAR.wav"/>
            </a:hlinkClick>
            <a:extLst>
              <a:ext uri="{FF2B5EF4-FFF2-40B4-BE49-F238E27FC236}">
                <a16:creationId xmlns:a16="http://schemas.microsoft.com/office/drawing/2014/main" id="{2225EDC8-FCCE-066D-7091-916A9A53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2061" name="Text Box 13">
            <a:hlinkClick r:id="" action="ppaction://noaction">
              <a:snd r:embed="rId4" name="ZANAHORIA.wav"/>
            </a:hlinkClick>
            <a:extLst>
              <a:ext uri="{FF2B5EF4-FFF2-40B4-BE49-F238E27FC236}">
                <a16:creationId xmlns:a16="http://schemas.microsoft.com/office/drawing/2014/main" id="{2E8AE076-9F8A-F2B9-CBB7-6176A458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морков</a:t>
            </a:r>
            <a:endParaRPr lang="es-ES" altLang="es-ES" sz="3200" dirty="0"/>
          </a:p>
        </p:txBody>
      </p:sp>
      <p:sp>
        <p:nvSpPr>
          <p:cNvPr id="61452" name="Rectangle 14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6B185FC7-AA37-1B07-CCE9-6EB5D7C56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53" name="Rectangle 15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93CDC262-8C97-39DC-1001-B8D94A295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FFCFBE-43CE-7FC9-3CC5-EDCA4F57C9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134" y="14476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62DE3403-4F1C-7879-6C46-890AA42D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E657B4F-4907-0B0A-7092-E6C0A8D2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2468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7D0AD408-8341-260B-891E-23DDE54F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7">
            <a:hlinkClick r:id="" action="ppaction://noaction">
              <a:snd r:embed="rId4" name="CACAHUETE.wav"/>
            </a:hlinkClick>
            <a:extLst>
              <a:ext uri="{FF2B5EF4-FFF2-40B4-BE49-F238E27FC236}">
                <a16:creationId xmlns:a16="http://schemas.microsoft.com/office/drawing/2014/main" id="{27001F7E-D8A8-BC63-B38C-F91EDE302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8">
            <a:hlinkClick r:id="" action="ppaction://noaction">
              <a:snd r:embed="rId6" name="PIMIENTO.wav"/>
            </a:hlinkClick>
            <a:extLst>
              <a:ext uri="{FF2B5EF4-FFF2-40B4-BE49-F238E27FC236}">
                <a16:creationId xmlns:a16="http://schemas.microsoft.com/office/drawing/2014/main" id="{CA11ED4C-B5F4-C12D-6063-34F09653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9">
            <a:hlinkClick r:id="" action="ppaction://noaction">
              <a:snd r:embed="rId8" name="huerto.wav"/>
            </a:hlinkClick>
            <a:extLst>
              <a:ext uri="{FF2B5EF4-FFF2-40B4-BE49-F238E27FC236}">
                <a16:creationId xmlns:a16="http://schemas.microsoft.com/office/drawing/2014/main" id="{DAF47883-77B6-4CCE-E393-993FB313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0">
            <a:hlinkClick r:id="" action="ppaction://noaction">
              <a:snd r:embed="rId10" name="REGAR.wav"/>
            </a:hlinkClick>
            <a:extLst>
              <a:ext uri="{FF2B5EF4-FFF2-40B4-BE49-F238E27FC236}">
                <a16:creationId xmlns:a16="http://schemas.microsoft.com/office/drawing/2014/main" id="{4221F9E1-2C85-5716-9277-A51DA414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3084" name="Text Box 12">
            <a:hlinkClick r:id="" action="ppaction://noaction">
              <a:snd r:embed="rId12" name="CHAMPIÑON.wav"/>
            </a:hlinkClick>
            <a:extLst>
              <a:ext uri="{FF2B5EF4-FFF2-40B4-BE49-F238E27FC236}">
                <a16:creationId xmlns:a16="http://schemas.microsoft.com/office/drawing/2014/main" id="{F7C14502-EE7F-CC78-0156-418117E9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3168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слънчоглед</a:t>
            </a:r>
            <a:endParaRPr lang="es-ES" altLang="es-ES" sz="3200" dirty="0"/>
          </a:p>
        </p:txBody>
      </p:sp>
      <p:sp>
        <p:nvSpPr>
          <p:cNvPr id="62475" name="Rectangle 13">
            <a:hlinkClick r:id="rId13" action="ppaction://hlinksldjump">
              <a:snd r:embed="rId14" name="voltage.wav"/>
            </a:hlinkClick>
            <a:extLst>
              <a:ext uri="{FF2B5EF4-FFF2-40B4-BE49-F238E27FC236}">
                <a16:creationId xmlns:a16="http://schemas.microsoft.com/office/drawing/2014/main" id="{E99D402D-D526-002F-1516-28C7B48E6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9A6C3A-ECC1-6D9E-3037-1C7B398560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134" y="1447668"/>
            <a:ext cx="1524132" cy="1524132"/>
          </a:xfrm>
          <a:prstGeom prst="rect">
            <a:avLst/>
          </a:prstGeom>
        </p:spPr>
      </p:pic>
      <p:sp>
        <p:nvSpPr>
          <p:cNvPr id="62476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29CC76EB-8F9E-A30A-76C3-C5AA60F3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534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0A551A00-2B79-E48D-A3E8-E495F982A26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742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EF0127F-D01F-C06D-A253-51FF364AD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B1AD9FD-CBC4-7CC0-8309-D44F80C4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1AC075A-497A-DFBB-A116-5BECC0E9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98FF371-50AF-9305-48D9-5C0A67FB5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51911ED-DAC8-ABE5-3DC7-8DF6DE1D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3F6EDD3-A523-FF91-240B-23BC5FE55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411" name="Text Box 9">
            <a:extLst>
              <a:ext uri="{FF2B5EF4-FFF2-40B4-BE49-F238E27FC236}">
                <a16:creationId xmlns:a16="http://schemas.microsoft.com/office/drawing/2014/main" id="{9737BBA6-7EEF-1B06-5123-89C3D272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7412" name="Picture 10">
            <a:hlinkClick r:id="" action="ppaction://noaction">
              <a:snd r:embed="rId3" name="SANDIA.wav"/>
            </a:hlinkClick>
            <a:extLst>
              <a:ext uri="{FF2B5EF4-FFF2-40B4-BE49-F238E27FC236}">
                <a16:creationId xmlns:a16="http://schemas.microsoft.com/office/drawing/2014/main" id="{DD4DE212-8CF9-011E-8E6B-53DD308A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>
            <a:hlinkClick r:id="" action="ppaction://noaction">
              <a:snd r:embed="rId5" name="HIGO.wav"/>
            </a:hlinkClick>
            <a:extLst>
              <a:ext uri="{FF2B5EF4-FFF2-40B4-BE49-F238E27FC236}">
                <a16:creationId xmlns:a16="http://schemas.microsoft.com/office/drawing/2014/main" id="{B0F9D6C7-97FC-CD07-3D55-E9D56BFF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>
            <a:hlinkClick r:id="" action="ppaction://noaction">
              <a:snd r:embed="rId7" name="AJO.wav"/>
            </a:hlinkClick>
            <a:extLst>
              <a:ext uri="{FF2B5EF4-FFF2-40B4-BE49-F238E27FC236}">
                <a16:creationId xmlns:a16="http://schemas.microsoft.com/office/drawing/2014/main" id="{F637F9CC-E83D-7D8A-34D5-A1257873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>
            <a:hlinkClick r:id="" action="ppaction://noaction">
              <a:snd r:embed="rId9" name="castaña.wav"/>
            </a:hlinkClick>
            <a:extLst>
              <a:ext uri="{FF2B5EF4-FFF2-40B4-BE49-F238E27FC236}">
                <a16:creationId xmlns:a16="http://schemas.microsoft.com/office/drawing/2014/main" id="{8429342D-757D-18B0-BEDE-7C52C333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>
            <a:hlinkClick r:id="" action="ppaction://noaction">
              <a:snd r:embed="rId11" name="NUEZ.wav"/>
            </a:hlinkClick>
            <a:extLst>
              <a:ext uri="{FF2B5EF4-FFF2-40B4-BE49-F238E27FC236}">
                <a16:creationId xmlns:a16="http://schemas.microsoft.com/office/drawing/2014/main" id="{5E65D0B1-F600-B137-667E-EDC46286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76" name="Text Box 16">
            <a:hlinkClick r:id="" action="ppaction://noaction">
              <a:snd r:embed="rId5" name="HIGO.wav"/>
            </a:hlinkClick>
            <a:extLst>
              <a:ext uri="{FF2B5EF4-FFF2-40B4-BE49-F238E27FC236}">
                <a16:creationId xmlns:a16="http://schemas.microsoft.com/office/drawing/2014/main" id="{1DC5E6F2-9BB3-657C-FFDD-8D9C5427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смокиня</a:t>
            </a:r>
            <a:endParaRPr lang="es-ES" altLang="es-ES" sz="3200" dirty="0"/>
          </a:p>
        </p:txBody>
      </p:sp>
      <p:sp>
        <p:nvSpPr>
          <p:cNvPr id="17418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C63276B-E7A6-E821-A450-1BF97FF4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9" name="Rectangle 18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F3D83192-34F9-CDB2-1470-0B46A3B22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E0DFFAB1-A5F1-C1BB-EB23-A5B1A70A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43FCAD5-00D0-7D81-7280-D1A66057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3492" name="Picture 4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30BFDF5D-B502-104B-93E6-97BE08AA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>
            <a:hlinkClick r:id="" action="ppaction://noaction">
              <a:snd r:embed="rId4" name="CACAHUETE.wav"/>
            </a:hlinkClick>
            <a:extLst>
              <a:ext uri="{FF2B5EF4-FFF2-40B4-BE49-F238E27FC236}">
                <a16:creationId xmlns:a16="http://schemas.microsoft.com/office/drawing/2014/main" id="{84F9BD89-6013-A2E1-885E-6CA040149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>
            <a:hlinkClick r:id="" action="ppaction://noaction">
              <a:snd r:embed="rId6" name="PIMIENTO.wav"/>
            </a:hlinkClick>
            <a:extLst>
              <a:ext uri="{FF2B5EF4-FFF2-40B4-BE49-F238E27FC236}">
                <a16:creationId xmlns:a16="http://schemas.microsoft.com/office/drawing/2014/main" id="{CEFC2295-1307-1C0D-5CCD-20344830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8">
            <a:hlinkClick r:id="" action="ppaction://noaction">
              <a:snd r:embed="rId8" name="huerto.wav"/>
            </a:hlinkClick>
            <a:extLst>
              <a:ext uri="{FF2B5EF4-FFF2-40B4-BE49-F238E27FC236}">
                <a16:creationId xmlns:a16="http://schemas.microsoft.com/office/drawing/2014/main" id="{E6288AD6-2E50-4CFC-34E6-8ADCC9E4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9">
            <a:hlinkClick r:id="" action="ppaction://noaction">
              <a:snd r:embed="rId10" name="REGAR.wav"/>
            </a:hlinkClick>
            <a:extLst>
              <a:ext uri="{FF2B5EF4-FFF2-40B4-BE49-F238E27FC236}">
                <a16:creationId xmlns:a16="http://schemas.microsoft.com/office/drawing/2014/main" id="{BD503038-5037-43FA-2A26-15267B20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4107" name="Text Box 11">
            <a:hlinkClick r:id="" action="ppaction://noaction">
              <a:snd r:embed="rId2" name="UVA.wav"/>
            </a:hlinkClick>
            <a:extLst>
              <a:ext uri="{FF2B5EF4-FFF2-40B4-BE49-F238E27FC236}">
                <a16:creationId xmlns:a16="http://schemas.microsoft.com/office/drawing/2014/main" id="{27731E2C-18D4-FD22-BE8D-8FAF5B65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грозде</a:t>
            </a:r>
            <a:endParaRPr lang="es-ES" altLang="es-ES" sz="3200" dirty="0"/>
          </a:p>
        </p:txBody>
      </p:sp>
      <p:sp>
        <p:nvSpPr>
          <p:cNvPr id="63498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01FB5C4A-E6B1-1AED-DBD6-B8ED9156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3499" name="Rectangle 13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0E47B54B-16EC-14B4-40D0-40D6295D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0FC564CE-4505-5899-2950-411E5217A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D231EAD-B6E6-B331-F6CC-3460CBEF4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4516" name="Picture 5">
            <a:hlinkClick r:id="" action="ppaction://noaction">
              <a:snd r:embed="rId2" name="CACAHUETE.wav"/>
            </a:hlinkClick>
            <a:extLst>
              <a:ext uri="{FF2B5EF4-FFF2-40B4-BE49-F238E27FC236}">
                <a16:creationId xmlns:a16="http://schemas.microsoft.com/office/drawing/2014/main" id="{56B8D461-5B5C-9A80-F1B3-BDFF16A02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>
            <a:hlinkClick r:id="" action="ppaction://noaction">
              <a:snd r:embed="rId4" name="PIMIENTO.wav"/>
            </a:hlinkClick>
            <a:extLst>
              <a:ext uri="{FF2B5EF4-FFF2-40B4-BE49-F238E27FC236}">
                <a16:creationId xmlns:a16="http://schemas.microsoft.com/office/drawing/2014/main" id="{DF156C4B-AB70-5146-75A2-88298607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>
            <a:hlinkClick r:id="" action="ppaction://noaction">
              <a:snd r:embed="rId6" name="huerto.wav"/>
            </a:hlinkClick>
            <a:extLst>
              <a:ext uri="{FF2B5EF4-FFF2-40B4-BE49-F238E27FC236}">
                <a16:creationId xmlns:a16="http://schemas.microsoft.com/office/drawing/2014/main" id="{44C7735F-E7ED-E74E-EFC9-EAEBE684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>
            <a:hlinkClick r:id="" action="ppaction://noaction">
              <a:snd r:embed="rId8" name="REGAR.wav"/>
            </a:hlinkClick>
            <a:extLst>
              <a:ext uri="{FF2B5EF4-FFF2-40B4-BE49-F238E27FC236}">
                <a16:creationId xmlns:a16="http://schemas.microsoft.com/office/drawing/2014/main" id="{14BD9A99-1F1E-DDD2-86B4-111DF7BC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30" name="Text Box 10">
            <a:hlinkClick r:id="" action="ppaction://noaction">
              <a:snd r:embed="rId2" name="CACAHUETE.wav"/>
            </a:hlinkClick>
            <a:extLst>
              <a:ext uri="{FF2B5EF4-FFF2-40B4-BE49-F238E27FC236}">
                <a16:creationId xmlns:a16="http://schemas.microsoft.com/office/drawing/2014/main" id="{8F2A4716-A645-8B73-9FAB-6F4C2EAE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фъстъци</a:t>
            </a:r>
            <a:endParaRPr lang="es-ES" altLang="es-ES" sz="3200" dirty="0"/>
          </a:p>
        </p:txBody>
      </p:sp>
      <p:sp>
        <p:nvSpPr>
          <p:cNvPr id="64521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765EBE4A-3A97-10AD-3A92-776FFD63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4522" name="Rectangle 12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A7FC892F-EE1B-AF9C-EE97-06C8AB416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95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6755119A-8CA9-8421-E2B8-FEDD6C8D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A9ABC6C-50AC-55FE-1D7D-AA9FF3E7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5540" name="Picture 5">
            <a:hlinkClick r:id="" action="ppaction://noaction">
              <a:snd r:embed="rId2" name="PIMIENTO.wav"/>
            </a:hlinkClick>
            <a:extLst>
              <a:ext uri="{FF2B5EF4-FFF2-40B4-BE49-F238E27FC236}">
                <a16:creationId xmlns:a16="http://schemas.microsoft.com/office/drawing/2014/main" id="{898DD380-9BE2-2B55-5E6D-B89196F6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>
            <a:hlinkClick r:id="" action="ppaction://noaction">
              <a:snd r:embed="rId4" name="huerto.wav"/>
            </a:hlinkClick>
            <a:extLst>
              <a:ext uri="{FF2B5EF4-FFF2-40B4-BE49-F238E27FC236}">
                <a16:creationId xmlns:a16="http://schemas.microsoft.com/office/drawing/2014/main" id="{C520697E-7155-54BD-D06F-071358D5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>
            <a:hlinkClick r:id="" action="ppaction://noaction">
              <a:snd r:embed="rId6" name="REGAR.wav"/>
            </a:hlinkClick>
            <a:extLst>
              <a:ext uri="{FF2B5EF4-FFF2-40B4-BE49-F238E27FC236}">
                <a16:creationId xmlns:a16="http://schemas.microsoft.com/office/drawing/2014/main" id="{47639F44-EFF6-1726-F9DC-5247C154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6153" name="Text Box 9">
            <a:hlinkClick r:id="" action="ppaction://noaction">
              <a:snd r:embed="rId6" name="REGAR.wav"/>
            </a:hlinkClick>
            <a:extLst>
              <a:ext uri="{FF2B5EF4-FFF2-40B4-BE49-F238E27FC236}">
                <a16:creationId xmlns:a16="http://schemas.microsoft.com/office/drawing/2014/main" id="{D6E73F00-CAF2-A43A-7AE9-9E2C23B7C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поливам</a:t>
            </a:r>
            <a:endParaRPr lang="es-ES" altLang="es-ES" sz="3200" dirty="0"/>
          </a:p>
        </p:txBody>
      </p:sp>
      <p:sp>
        <p:nvSpPr>
          <p:cNvPr id="65544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49F34422-D736-4C83-AEA8-F055D7E4C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5545" name="Rectangle 11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BA821C39-5F74-041F-8D2C-D98756EA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F81D766B-8CEA-38D9-646A-1F52E34CA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9F42651-11D5-FBBC-D63B-FFB43ECF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6564" name="Picture 4">
            <a:hlinkClick r:id="" action="ppaction://noaction">
              <a:snd r:embed="rId2" name="PIMIENTO.wav"/>
            </a:hlinkClick>
            <a:extLst>
              <a:ext uri="{FF2B5EF4-FFF2-40B4-BE49-F238E27FC236}">
                <a16:creationId xmlns:a16="http://schemas.microsoft.com/office/drawing/2014/main" id="{74C0F9F8-65DD-54BB-4C93-32E4CD12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>
            <a:hlinkClick r:id="" action="ppaction://noaction">
              <a:snd r:embed="rId4" name="huerto.wav"/>
            </a:hlinkClick>
            <a:extLst>
              <a:ext uri="{FF2B5EF4-FFF2-40B4-BE49-F238E27FC236}">
                <a16:creationId xmlns:a16="http://schemas.microsoft.com/office/drawing/2014/main" id="{F7AA7110-C9C4-1B1C-EF53-DB45019C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7176" name="Text Box 8">
            <a:hlinkClick r:id="" action="ppaction://noaction">
              <a:snd r:embed="rId4" name="huerto.wav"/>
            </a:hlinkClick>
            <a:extLst>
              <a:ext uri="{FF2B5EF4-FFF2-40B4-BE49-F238E27FC236}">
                <a16:creationId xmlns:a16="http://schemas.microsoft.com/office/drawing/2014/main" id="{1ABF25FE-99F7-81DF-617C-24FE8A65B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градина</a:t>
            </a:r>
            <a:endParaRPr lang="es-ES" altLang="es-ES" sz="3200" dirty="0"/>
          </a:p>
        </p:txBody>
      </p:sp>
      <p:sp>
        <p:nvSpPr>
          <p:cNvPr id="66567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D1FC036E-0DC6-7E06-62D6-B5564305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6568" name="Rectangle 10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B6F2D81D-DBCB-9F6A-F6EF-1E991712C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7F3B494A-1A96-FC4A-E3C1-2E4B92B9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D06820F-FB50-CF2D-4F01-BD9E59E9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7588" name="Picture 4">
            <a:hlinkClick r:id="" action="ppaction://noaction">
              <a:snd r:embed="rId2" name="PIMIENTO.wav"/>
            </a:hlinkClick>
            <a:extLst>
              <a:ext uri="{FF2B5EF4-FFF2-40B4-BE49-F238E27FC236}">
                <a16:creationId xmlns:a16="http://schemas.microsoft.com/office/drawing/2014/main" id="{CA6E3081-72CE-9C23-0CA4-706AC41A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8199" name="Text Box 7">
            <a:hlinkClick r:id="" action="ppaction://noaction">
              <a:snd r:embed="rId2" name="PIMIENTO.wav"/>
            </a:hlinkClick>
            <a:extLst>
              <a:ext uri="{FF2B5EF4-FFF2-40B4-BE49-F238E27FC236}">
                <a16:creationId xmlns:a16="http://schemas.microsoft.com/office/drawing/2014/main" id="{017A4404-7B4A-3C9F-4334-C5D8FA94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чушка</a:t>
            </a:r>
            <a:endParaRPr lang="es-ES" altLang="es-ES" sz="3200" dirty="0"/>
          </a:p>
        </p:txBody>
      </p:sp>
      <p:sp>
        <p:nvSpPr>
          <p:cNvPr id="67590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31847950-4FE4-5E87-2907-0BC4BD662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7591" name="Rectangle 9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B7A113AB-AD1E-9D4B-AEF7-05FC2EBD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95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>
            <a:extLst>
              <a:ext uri="{FF2B5EF4-FFF2-40B4-BE49-F238E27FC236}">
                <a16:creationId xmlns:a16="http://schemas.microsoft.com/office/drawing/2014/main" id="{6C1CFB76-7ED9-DBAB-566B-AA9B6E719511}"/>
              </a:ext>
            </a:extLst>
          </p:cNvPr>
          <p:cNvGrpSpPr>
            <a:grpSpLocks/>
          </p:cNvGrpSpPr>
          <p:nvPr/>
        </p:nvGrpSpPr>
        <p:grpSpPr bwMode="auto">
          <a:xfrm>
            <a:off x="1084262" y="457200"/>
            <a:ext cx="6975475" cy="4956175"/>
            <a:chOff x="694" y="240"/>
            <a:chExt cx="4394" cy="2978"/>
          </a:xfrm>
        </p:grpSpPr>
        <p:sp>
          <p:nvSpPr>
            <p:cNvPr id="6862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D026D60-186D-B4F2-867D-C0D0F2A9B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630F964-7E7E-C0B3-FDB7-79A94025F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EFF4F04-A7E5-9F83-752C-3E03D74F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3083632-FADB-B00A-22E0-20B9D1C15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8A714E9-082C-0E74-7ED6-0C0C47C10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FC22871-CF3C-1C35-A32B-45E89A240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8611" name="Text Box 9">
            <a:extLst>
              <a:ext uri="{FF2B5EF4-FFF2-40B4-BE49-F238E27FC236}">
                <a16:creationId xmlns:a16="http://schemas.microsoft.com/office/drawing/2014/main" id="{BC6DB3F9-63A4-6CC1-A8C2-F00B6A76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dirty="0"/>
              <a:t>5</a:t>
            </a:r>
          </a:p>
        </p:txBody>
      </p:sp>
      <p:sp>
        <p:nvSpPr>
          <p:cNvPr id="1828906" name="Lin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CECCBC-0C53-A8C4-DAF2-CC7BFD603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28907" name="Rectangl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36757A-1DFE-15AF-F1D4-59CD75521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6166C9-5606-B75A-87F0-89135A754CF1}"/>
              </a:ext>
            </a:extLst>
          </p:cNvPr>
          <p:cNvSpPr txBox="1"/>
          <p:nvPr/>
        </p:nvSpPr>
        <p:spPr>
          <a:xfrm>
            <a:off x="6230078" y="239796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зеле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63FB09-A71F-833A-215B-E445589360D4}"/>
              </a:ext>
            </a:extLst>
          </p:cNvPr>
          <p:cNvSpPr txBox="1"/>
          <p:nvPr/>
        </p:nvSpPr>
        <p:spPr>
          <a:xfrm>
            <a:off x="1679575" y="239796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лале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DBF2D5-F2E4-738D-6EED-924745DDF873}"/>
              </a:ext>
            </a:extLst>
          </p:cNvPr>
          <p:cNvSpPr txBox="1"/>
          <p:nvPr/>
        </p:nvSpPr>
        <p:spPr>
          <a:xfrm>
            <a:off x="3632914" y="23979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cs typeface="Arial" panose="020B0604020202020204" pitchFamily="34" charset="0"/>
              </a:rPr>
              <a:t>помирисвам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A95D87-92CD-7F5B-2B63-E5633755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75" y="673009"/>
            <a:ext cx="1367196" cy="13671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8239E8-3B17-9C5A-94C8-86A95264D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75" y="647222"/>
            <a:ext cx="1390650" cy="13906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849A05-8531-121F-A894-1414430B8953}"/>
              </a:ext>
            </a:extLst>
          </p:cNvPr>
          <p:cNvSpPr txBox="1"/>
          <p:nvPr/>
        </p:nvSpPr>
        <p:spPr>
          <a:xfrm>
            <a:off x="1828800" y="4800600"/>
            <a:ext cx="8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олио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F933AA-4305-721E-2DD6-DA4449FD180D}"/>
              </a:ext>
            </a:extLst>
          </p:cNvPr>
          <p:cNvSpPr txBox="1"/>
          <p:nvPr/>
        </p:nvSpPr>
        <p:spPr>
          <a:xfrm>
            <a:off x="3796200" y="4800600"/>
            <a:ext cx="12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карамфил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1A2E54-B173-1968-7AB1-25E5600C05C6}"/>
              </a:ext>
            </a:extLst>
          </p:cNvPr>
          <p:cNvSpPr txBox="1"/>
          <p:nvPr/>
        </p:nvSpPr>
        <p:spPr>
          <a:xfrm>
            <a:off x="6089031" y="4800600"/>
            <a:ext cx="128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букет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1DECD46-B6F5-51BF-77FE-92677504D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457" y="717972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7EFA36-C3E7-670C-292B-1401B176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013" y="3026931"/>
            <a:ext cx="1524132" cy="15241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A623A5-6AB2-6D4C-3748-37287BB12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934" y="3047868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E7BAD6-B913-D819-6559-4AE47A9C5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868" y="3047868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2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>
            <a:extLst>
              <a:ext uri="{FF2B5EF4-FFF2-40B4-BE49-F238E27FC236}">
                <a16:creationId xmlns:a16="http://schemas.microsoft.com/office/drawing/2014/main" id="{7E4387B3-D3A9-2E3E-3EE9-B046BCAC8C9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964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0B80464-F8E9-759C-59D3-B6E787529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FCEFE66-9F6E-F172-BCEA-FCA328D6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FE7D136-2A60-C8BE-B47C-C7935F9A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4BD8D05-91D1-3D08-C6AA-F8F7516B5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F044D21-2CB9-1B41-64CC-24A15BCE3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5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758B289-98F8-0DAB-D581-228FE0FD6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635" name="Text Box 9">
            <a:extLst>
              <a:ext uri="{FF2B5EF4-FFF2-40B4-BE49-F238E27FC236}">
                <a16:creationId xmlns:a16="http://schemas.microsoft.com/office/drawing/2014/main" id="{40102126-D94F-B077-126A-4B0622D8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69636" name="Picture 10">
            <a:hlinkClick r:id="" action="ppaction://noaction">
              <a:snd r:embed="rId3" name="ramo.wav"/>
            </a:hlinkClick>
            <a:extLst>
              <a:ext uri="{FF2B5EF4-FFF2-40B4-BE49-F238E27FC236}">
                <a16:creationId xmlns:a16="http://schemas.microsoft.com/office/drawing/2014/main" id="{C456053B-B861-F949-D8D6-8F8DAA6E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1">
            <a:hlinkClick r:id="" action="ppaction://noaction">
              <a:snd r:embed="rId5" name="OLER.wav"/>
            </a:hlinkClick>
            <a:extLst>
              <a:ext uri="{FF2B5EF4-FFF2-40B4-BE49-F238E27FC236}">
                <a16:creationId xmlns:a16="http://schemas.microsoft.com/office/drawing/2014/main" id="{AFB67381-C721-CC30-77B5-9906251A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3">
            <a:hlinkClick r:id="" action="ppaction://noaction">
              <a:snd r:embed="rId7" name="aceite.wav"/>
            </a:hlinkClick>
            <a:extLst>
              <a:ext uri="{FF2B5EF4-FFF2-40B4-BE49-F238E27FC236}">
                <a16:creationId xmlns:a16="http://schemas.microsoft.com/office/drawing/2014/main" id="{A0475B8C-F648-FD3F-070E-FA392759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4">
            <a:hlinkClick r:id="" action="ppaction://noaction">
              <a:snd r:embed="rId9" name="CLAVEL.wav"/>
            </a:hlinkClick>
            <a:extLst>
              <a:ext uri="{FF2B5EF4-FFF2-40B4-BE49-F238E27FC236}">
                <a16:creationId xmlns:a16="http://schemas.microsoft.com/office/drawing/2014/main" id="{A01969C9-DEEE-28E4-DE75-322BFC7E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6530" name="Text Box 18">
            <a:hlinkClick r:id="" action="ppaction://noaction">
              <a:snd r:embed="rId9" name="CLAVEL.wav"/>
            </a:hlinkClick>
            <a:extLst>
              <a:ext uri="{FF2B5EF4-FFF2-40B4-BE49-F238E27FC236}">
                <a16:creationId xmlns:a16="http://schemas.microsoft.com/office/drawing/2014/main" id="{2C09A444-0B3E-E9C3-7AF9-50F363BA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карамфил</a:t>
            </a:r>
            <a:endParaRPr lang="es-ES" altLang="es-ES" sz="3200" dirty="0"/>
          </a:p>
        </p:txBody>
      </p:sp>
      <p:sp>
        <p:nvSpPr>
          <p:cNvPr id="69643" name="Rectangle 19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E0D7E59-0453-78D0-B40B-538140A2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9644" name="Rectangle 20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2637631D-0B9B-FE81-3326-917345190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0FA5E6-5053-59D4-FDCC-CD84E08FE6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7138" y="2152807"/>
            <a:ext cx="1365622" cy="13717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689D55-66EA-49CD-3099-FB906AA5B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2675" y="2190750"/>
            <a:ext cx="1390650" cy="139065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>
            <a:extLst>
              <a:ext uri="{FF2B5EF4-FFF2-40B4-BE49-F238E27FC236}">
                <a16:creationId xmlns:a16="http://schemas.microsoft.com/office/drawing/2014/main" id="{84BE3C3B-5F9D-9D22-C4D8-8C753FFA928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066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DFE2C3E-57E4-BAE9-F47D-AC86CF50F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6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2B7A99F-07EE-126C-0F03-44E131453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BEC69BA-EA52-D1B8-111A-59977BEEB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E46EE18-163B-22F9-F942-62C24028B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3DF89B7-AF4A-C15E-2445-57EA5B5FF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63D10FC-53E6-3097-570A-1BEC3DAA3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0659" name="Text Box 9">
            <a:extLst>
              <a:ext uri="{FF2B5EF4-FFF2-40B4-BE49-F238E27FC236}">
                <a16:creationId xmlns:a16="http://schemas.microsoft.com/office/drawing/2014/main" id="{7F6DC094-243F-D134-7929-FDB9DCE0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0660" name="Picture 10">
            <a:hlinkClick r:id="" action="ppaction://noaction">
              <a:snd r:embed="rId3" name="ramo.wav"/>
            </a:hlinkClick>
            <a:extLst>
              <a:ext uri="{FF2B5EF4-FFF2-40B4-BE49-F238E27FC236}">
                <a16:creationId xmlns:a16="http://schemas.microsoft.com/office/drawing/2014/main" id="{CDE98C5A-5737-19F4-9F19-227B2A3C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1">
            <a:hlinkClick r:id="" action="ppaction://noaction">
              <a:snd r:embed="rId5" name="OLER.wav"/>
            </a:hlinkClick>
            <a:extLst>
              <a:ext uri="{FF2B5EF4-FFF2-40B4-BE49-F238E27FC236}">
                <a16:creationId xmlns:a16="http://schemas.microsoft.com/office/drawing/2014/main" id="{21F0CCCB-3567-C211-98D5-945DBE59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3">
            <a:hlinkClick r:id="" action="ppaction://noaction">
              <a:snd r:embed="rId7" name="aceite.wav"/>
            </a:hlinkClick>
            <a:extLst>
              <a:ext uri="{FF2B5EF4-FFF2-40B4-BE49-F238E27FC236}">
                <a16:creationId xmlns:a16="http://schemas.microsoft.com/office/drawing/2014/main" id="{5FE2B61B-E13F-6D96-4435-3338323D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7552" name="Text Box 16">
            <a:hlinkClick r:id="" action="ppaction://noaction">
              <a:snd r:embed="rId3" name="ramo.wav"/>
            </a:hlinkClick>
            <a:extLst>
              <a:ext uri="{FF2B5EF4-FFF2-40B4-BE49-F238E27FC236}">
                <a16:creationId xmlns:a16="http://schemas.microsoft.com/office/drawing/2014/main" id="{737477BC-9D6B-64FD-9D13-3E56B1FB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букет</a:t>
            </a:r>
            <a:endParaRPr lang="es-ES" altLang="es-ES" sz="3200" dirty="0"/>
          </a:p>
        </p:txBody>
      </p:sp>
      <p:sp>
        <p:nvSpPr>
          <p:cNvPr id="70666" name="Rectangle 17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9E1A0AC5-CF76-A7CD-E58F-AD14822E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0667" name="Rectangle 18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2049550D-6C0F-1CF2-0D3D-25BD58A2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3722688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6D4554-DDDA-CE64-E314-40A88C1A0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7138" y="2152807"/>
            <a:ext cx="1365622" cy="13717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E66412-3EAF-02E1-8D77-04463C79B5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675" y="2190750"/>
            <a:ext cx="1390650" cy="139065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>
            <a:extLst>
              <a:ext uri="{FF2B5EF4-FFF2-40B4-BE49-F238E27FC236}">
                <a16:creationId xmlns:a16="http://schemas.microsoft.com/office/drawing/2014/main" id="{207957A7-7EB5-1711-BFDE-F279A458D28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169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BB3BB69-7424-8EEE-8634-7E422606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D7F94A8-8BAC-7877-14E2-F97622A54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7AC173B-852E-00E3-69E6-17CCCF4FE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69F87BC-722F-8D6A-7359-9CD147806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75FAC19-A44C-40F6-EC8F-269E972AD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631EF12-B9DA-34A2-1A19-0C5A546E7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1683" name="Text Box 9">
            <a:extLst>
              <a:ext uri="{FF2B5EF4-FFF2-40B4-BE49-F238E27FC236}">
                <a16:creationId xmlns:a16="http://schemas.microsoft.com/office/drawing/2014/main" id="{48D77550-12EF-FF4D-BD1B-D2714C50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1684" name="Picture 11">
            <a:hlinkClick r:id="" action="ppaction://noaction">
              <a:snd r:embed="rId3" name="OLER.wav"/>
            </a:hlinkClick>
            <a:extLst>
              <a:ext uri="{FF2B5EF4-FFF2-40B4-BE49-F238E27FC236}">
                <a16:creationId xmlns:a16="http://schemas.microsoft.com/office/drawing/2014/main" id="{B2F28DC9-FCF6-DF5C-F248-7C2148AD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3">
            <a:hlinkClick r:id="" action="ppaction://noaction">
              <a:snd r:embed="rId5" name="aceite.wav"/>
            </a:hlinkClick>
            <a:extLst>
              <a:ext uri="{FF2B5EF4-FFF2-40B4-BE49-F238E27FC236}">
                <a16:creationId xmlns:a16="http://schemas.microsoft.com/office/drawing/2014/main" id="{24D88EE6-8BD1-D896-F8E4-4FDECE25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8575" name="Text Box 15">
            <a:hlinkClick r:id="" action="ppaction://noaction">
              <a:snd r:embed="rId7" name="BELLOTA.wav"/>
            </a:hlinkClick>
            <a:extLst>
              <a:ext uri="{FF2B5EF4-FFF2-40B4-BE49-F238E27FC236}">
                <a16:creationId xmlns:a16="http://schemas.microsoft.com/office/drawing/2014/main" id="{C6B61545-D405-923A-92A3-26C3C00BA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лале</a:t>
            </a:r>
            <a:endParaRPr lang="es-ES" altLang="es-ES" sz="3200" dirty="0"/>
          </a:p>
        </p:txBody>
      </p:sp>
      <p:sp>
        <p:nvSpPr>
          <p:cNvPr id="71689" name="Rectangle 16">
            <a:hlinkClick r:id="rId8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99D2651B-3EA2-6145-463F-DDBA1A9A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CCB709-C129-0CD2-E3DD-41DD7C0B44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7138" y="2152807"/>
            <a:ext cx="1365622" cy="13717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A44313-EDEB-F1F5-E31E-929E993D86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675" y="2190750"/>
            <a:ext cx="1390650" cy="1390650"/>
          </a:xfrm>
          <a:prstGeom prst="rect">
            <a:avLst/>
          </a:prstGeom>
        </p:spPr>
      </p:pic>
      <p:sp>
        <p:nvSpPr>
          <p:cNvPr id="71690" name="Rectangle 17">
            <a:hlinkClick r:id="" action="ppaction://hlinkshowjump?jump=nextslide">
              <a:snd r:embed="rId11" name="arrow.wav"/>
            </a:hlinkClick>
            <a:extLst>
              <a:ext uri="{FF2B5EF4-FFF2-40B4-BE49-F238E27FC236}">
                <a16:creationId xmlns:a16="http://schemas.microsoft.com/office/drawing/2014/main" id="{F91F4787-370C-0846-C653-08D61A74A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>
            <a:extLst>
              <a:ext uri="{FF2B5EF4-FFF2-40B4-BE49-F238E27FC236}">
                <a16:creationId xmlns:a16="http://schemas.microsoft.com/office/drawing/2014/main" id="{AA1DF4FB-73C8-4553-BE2A-3FE1F8A8C95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271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31269C-D6D0-E555-D04D-902B27A36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9B09BA-BA73-C7AA-6EFC-C343E985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0F4D533-4018-6012-350D-E9C891774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7B77B4C-0047-A87F-D92F-9F3B1844B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2B0DEAE-BBC8-B1FC-4D4E-0DDF6F4A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39C2C12-3278-A600-8DC2-62F26C008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2707" name="Text Box 9">
            <a:extLst>
              <a:ext uri="{FF2B5EF4-FFF2-40B4-BE49-F238E27FC236}">
                <a16:creationId xmlns:a16="http://schemas.microsoft.com/office/drawing/2014/main" id="{BF0DF104-F28B-84E4-4F38-541E6321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2708" name="Picture 10">
            <a:hlinkClick r:id="" action="ppaction://noaction">
              <a:snd r:embed="rId3" name="OLER.wav"/>
            </a:hlinkClick>
            <a:extLst>
              <a:ext uri="{FF2B5EF4-FFF2-40B4-BE49-F238E27FC236}">
                <a16:creationId xmlns:a16="http://schemas.microsoft.com/office/drawing/2014/main" id="{B53ADD76-4478-E42C-D497-45E4F84F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2">
            <a:hlinkClick r:id="" action="ppaction://noaction">
              <a:snd r:embed="rId5" name="aceite.wav"/>
            </a:hlinkClick>
            <a:extLst>
              <a:ext uri="{FF2B5EF4-FFF2-40B4-BE49-F238E27FC236}">
                <a16:creationId xmlns:a16="http://schemas.microsoft.com/office/drawing/2014/main" id="{6CD44689-5024-6073-6CB1-D89F83CE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9598" name="Text Box 14">
            <a:hlinkClick r:id="" action="ppaction://noaction">
              <a:snd r:embed="rId5" name="aceite.wav"/>
            </a:hlinkClick>
            <a:extLst>
              <a:ext uri="{FF2B5EF4-FFF2-40B4-BE49-F238E27FC236}">
                <a16:creationId xmlns:a16="http://schemas.microsoft.com/office/drawing/2014/main" id="{50BA4665-8938-991F-F46C-37718836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олио</a:t>
            </a:r>
            <a:endParaRPr lang="es-ES" altLang="es-ES" sz="3200" dirty="0"/>
          </a:p>
        </p:txBody>
      </p:sp>
      <p:sp>
        <p:nvSpPr>
          <p:cNvPr id="72712" name="Rectangle 15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1C45D89-1529-CFD4-3160-66967BC8F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2713" name="Rectangle 16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89679DC4-7A3E-0E33-B700-BE9569F2E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617598-8277-09BE-2321-F5A55A9A0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2675" y="2190750"/>
            <a:ext cx="1390650" cy="139065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7B3304D4-4DB1-2ED4-4E80-369230E81CE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844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3391816-5813-181F-DD15-A624C5B91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68E3179-425A-4665-C925-D62FC4EC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4722AB1-5C45-5C15-5C9E-286EC6885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597DB9F-2C30-ED52-4C31-8C7706A51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5F27BF1-B58E-B0E3-0C5D-F28C8F6D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249023D-3D94-116A-ACDF-175CF8BBA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435" name="Text Box 9">
            <a:extLst>
              <a:ext uri="{FF2B5EF4-FFF2-40B4-BE49-F238E27FC236}">
                <a16:creationId xmlns:a16="http://schemas.microsoft.com/office/drawing/2014/main" id="{CA4DADB4-5AE6-9F99-13BD-A90E22F9F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8436" name="Picture 10">
            <a:hlinkClick r:id="" action="ppaction://noaction">
              <a:snd r:embed="rId3" name="SANDIA.wav"/>
            </a:hlinkClick>
            <a:extLst>
              <a:ext uri="{FF2B5EF4-FFF2-40B4-BE49-F238E27FC236}">
                <a16:creationId xmlns:a16="http://schemas.microsoft.com/office/drawing/2014/main" id="{6A578347-DD59-7141-8EBA-0BF22EDA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>
            <a:hlinkClick r:id="" action="ppaction://noaction">
              <a:snd r:embed="rId5" name="AJO.wav"/>
            </a:hlinkClick>
            <a:extLst>
              <a:ext uri="{FF2B5EF4-FFF2-40B4-BE49-F238E27FC236}">
                <a16:creationId xmlns:a16="http://schemas.microsoft.com/office/drawing/2014/main" id="{D8A7AE32-1220-524D-9E12-5BF1E012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>
            <a:hlinkClick r:id="" action="ppaction://noaction">
              <a:snd r:embed="rId7" name="castaña.wav"/>
            </a:hlinkClick>
            <a:extLst>
              <a:ext uri="{FF2B5EF4-FFF2-40B4-BE49-F238E27FC236}">
                <a16:creationId xmlns:a16="http://schemas.microsoft.com/office/drawing/2014/main" id="{65C5E3DC-3409-EEA0-3111-B36DE801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4">
            <a:hlinkClick r:id="" action="ppaction://noaction">
              <a:snd r:embed="rId9" name="NUEZ.wav"/>
            </a:hlinkClick>
            <a:extLst>
              <a:ext uri="{FF2B5EF4-FFF2-40B4-BE49-F238E27FC236}">
                <a16:creationId xmlns:a16="http://schemas.microsoft.com/office/drawing/2014/main" id="{49AD672B-91BE-78C4-0BC0-3CB4247B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999" name="Text Box 15">
            <a:hlinkClick r:id="" action="ppaction://noaction">
              <a:snd r:embed="rId7" name="castaña.wav"/>
            </a:hlinkClick>
            <a:extLst>
              <a:ext uri="{FF2B5EF4-FFF2-40B4-BE49-F238E27FC236}">
                <a16:creationId xmlns:a16="http://schemas.microsoft.com/office/drawing/2014/main" id="{6D88DB51-9EA1-FCCF-5309-582667660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кестен</a:t>
            </a:r>
            <a:endParaRPr lang="es-ES" altLang="es-ES" sz="3200" dirty="0"/>
          </a:p>
        </p:txBody>
      </p:sp>
      <p:sp>
        <p:nvSpPr>
          <p:cNvPr id="18441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2DBD808-5562-DEF4-4004-9BDC34FCE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8442" name="Rectangle 17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91C122E3-5F0D-417F-61D1-DF200FA9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3722688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>
            <a:extLst>
              <a:ext uri="{FF2B5EF4-FFF2-40B4-BE49-F238E27FC236}">
                <a16:creationId xmlns:a16="http://schemas.microsoft.com/office/drawing/2014/main" id="{33E40251-74D8-6929-11D4-022A097A2D5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373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CA1E4FF-5F4C-2182-BA95-F4FB24CF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3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D45E031-CA94-3470-3F41-3DBEEEEA7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3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97ED976-710C-0F74-36BD-C38399180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4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1FBF21E-1C86-1626-E7C9-90C178FA2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4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8E388E2-8767-DFC8-7BCD-27877C765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4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25015D-C800-1F3A-5AAB-BA206BC7D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3731" name="Text Box 9">
            <a:extLst>
              <a:ext uri="{FF2B5EF4-FFF2-40B4-BE49-F238E27FC236}">
                <a16:creationId xmlns:a16="http://schemas.microsoft.com/office/drawing/2014/main" id="{5A469F69-2A63-CEEB-5611-4880040A6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3732" name="Picture 10">
            <a:hlinkClick r:id="" action="ppaction://noaction">
              <a:snd r:embed="rId3" name="OLER.wav"/>
            </a:hlinkClick>
            <a:extLst>
              <a:ext uri="{FF2B5EF4-FFF2-40B4-BE49-F238E27FC236}">
                <a16:creationId xmlns:a16="http://schemas.microsoft.com/office/drawing/2014/main" id="{124FF592-425C-5CF2-97BE-6962C438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0621" name="Text Box 13">
            <a:hlinkClick r:id="" action="ppaction://noaction">
              <a:snd r:embed="rId5" name="PISTACHOS.wav"/>
            </a:hlinkClick>
            <a:extLst>
              <a:ext uri="{FF2B5EF4-FFF2-40B4-BE49-F238E27FC236}">
                <a16:creationId xmlns:a16="http://schemas.microsoft.com/office/drawing/2014/main" id="{CE2710A8-09AE-1C59-1ABC-20071EA3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зеле</a:t>
            </a:r>
            <a:endParaRPr lang="es-ES" altLang="es-ES" sz="3200" dirty="0"/>
          </a:p>
        </p:txBody>
      </p:sp>
      <p:sp>
        <p:nvSpPr>
          <p:cNvPr id="73735" name="Rectangle 14">
            <a:hlinkClick r:id="rId6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68F5C77-EACE-178B-B554-987D95C7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122EF8-7428-6414-245C-19FE3DF48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75" y="2190750"/>
            <a:ext cx="1390650" cy="1390650"/>
          </a:xfrm>
          <a:prstGeom prst="rect">
            <a:avLst/>
          </a:prstGeom>
        </p:spPr>
      </p:pic>
      <p:sp>
        <p:nvSpPr>
          <p:cNvPr id="73736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C076A8C0-48DB-BC62-C539-0C61A8059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>
            <a:extLst>
              <a:ext uri="{FF2B5EF4-FFF2-40B4-BE49-F238E27FC236}">
                <a16:creationId xmlns:a16="http://schemas.microsoft.com/office/drawing/2014/main" id="{3E961022-1E0E-758B-F87A-FC3ABD4B0F3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476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38D32E-E846-1B25-3472-85C8F2955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6DD0CCE-5718-55E4-33A4-9961FA128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4294B7A-5ED3-5C83-ED2A-C07CBC7DF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289D2A2-F338-5DEC-694B-852E4FCA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8F45C05-E71F-F2AF-BB77-533670F47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E18390C-6F57-9212-0497-F590DADDE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4755" name="Text Box 9">
            <a:extLst>
              <a:ext uri="{FF2B5EF4-FFF2-40B4-BE49-F238E27FC236}">
                <a16:creationId xmlns:a16="http://schemas.microsoft.com/office/drawing/2014/main" id="{D402C84B-595C-862F-97AB-62FDAAA3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4756" name="Picture 10">
            <a:hlinkClick r:id="" action="ppaction://noaction">
              <a:snd r:embed="rId3" name="OLER.wav"/>
            </a:hlinkClick>
            <a:extLst>
              <a:ext uri="{FF2B5EF4-FFF2-40B4-BE49-F238E27FC236}">
                <a16:creationId xmlns:a16="http://schemas.microsoft.com/office/drawing/2014/main" id="{832839EF-5B25-C84E-EFEF-8B05841A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1644" name="Text Box 12">
            <a:hlinkClick r:id="" action="ppaction://noaction">
              <a:snd r:embed="rId3" name="OLER.wav"/>
            </a:hlinkClick>
            <a:extLst>
              <a:ext uri="{FF2B5EF4-FFF2-40B4-BE49-F238E27FC236}">
                <a16:creationId xmlns:a16="http://schemas.microsoft.com/office/drawing/2014/main" id="{594AA961-9CFF-57F7-115A-1AF5ED09C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90600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помирисвам</a:t>
            </a:r>
            <a:endParaRPr lang="es-ES" altLang="es-ES" sz="3200" dirty="0"/>
          </a:p>
        </p:txBody>
      </p:sp>
      <p:sp>
        <p:nvSpPr>
          <p:cNvPr id="74758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8561D631-25F0-6926-EE81-4E369677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4759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832F93C5-701E-D074-5AD7-724003EC8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>
            <a:extLst>
              <a:ext uri="{FF2B5EF4-FFF2-40B4-BE49-F238E27FC236}">
                <a16:creationId xmlns:a16="http://schemas.microsoft.com/office/drawing/2014/main" id="{6D11D4DD-6813-E277-F616-CB943F8510E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57200"/>
            <a:ext cx="6975475" cy="4956175"/>
            <a:chOff x="694" y="240"/>
            <a:chExt cx="4394" cy="2978"/>
          </a:xfrm>
        </p:grpSpPr>
        <p:sp>
          <p:nvSpPr>
            <p:cNvPr id="7578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1D35DAD-10C4-71EE-FC42-832DC79C8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8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D0A346E-3E76-297B-E84A-BEC252A8C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2EF8C5D-CA5A-5D2D-5F8E-6121C8C6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4C9BA97-578C-E81B-B5F8-69B6B1269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D999792-6E59-CB32-ECE8-F0F31B1EF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BE70086-4004-C569-2A2A-970F99B2A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5779" name="Text Box 9">
            <a:extLst>
              <a:ext uri="{FF2B5EF4-FFF2-40B4-BE49-F238E27FC236}">
                <a16:creationId xmlns:a16="http://schemas.microsoft.com/office/drawing/2014/main" id="{9623ECDC-6C8B-75E1-0824-78BD9FCA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dirty="0"/>
              <a:t>6</a:t>
            </a:r>
          </a:p>
        </p:txBody>
      </p:sp>
      <p:sp>
        <p:nvSpPr>
          <p:cNvPr id="1829930" name="Lin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1F07F8-22F7-0E1B-72AF-D74B8C5BB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29931" name="Rectangl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8DFBA6-BDDE-D799-2651-3DA873E05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9262FE-6F2C-F3E0-07C5-F1989F84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62" y="3008394"/>
            <a:ext cx="1615509" cy="1615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7D0ABD-ECE9-4CCF-AE05-4DAEF3DA0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1" y="3048000"/>
            <a:ext cx="1619249" cy="16192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2DF2DB3-D957-E539-13FB-C971430BC066}"/>
              </a:ext>
            </a:extLst>
          </p:cNvPr>
          <p:cNvSpPr txBox="1"/>
          <p:nvPr/>
        </p:nvSpPr>
        <p:spPr>
          <a:xfrm>
            <a:off x="18288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сок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BAB39-8B44-9E3F-CE2C-891901EBE802}"/>
              </a:ext>
            </a:extLst>
          </p:cNvPr>
          <p:cNvSpPr txBox="1"/>
          <p:nvPr/>
        </p:nvSpPr>
        <p:spPr>
          <a:xfrm>
            <a:off x="39624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ствол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78A81D-79FB-A7E3-CF55-A5579AA1B9CD}"/>
              </a:ext>
            </a:extLst>
          </p:cNvPr>
          <p:cNvSpPr txBox="1"/>
          <p:nvPr/>
        </p:nvSpPr>
        <p:spPr>
          <a:xfrm>
            <a:off x="64008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беля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0CCA72-FA38-CBCF-014F-F3F8E982C303}"/>
              </a:ext>
            </a:extLst>
          </p:cNvPr>
          <p:cNvSpPr txBox="1"/>
          <p:nvPr/>
        </p:nvSpPr>
        <p:spPr>
          <a:xfrm>
            <a:off x="1641475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изстисквам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FB2223-224F-AEF7-6BE3-363A6C77B398}"/>
              </a:ext>
            </a:extLst>
          </p:cNvPr>
          <p:cNvSpPr txBox="1"/>
          <p:nvPr/>
        </p:nvSpPr>
        <p:spPr>
          <a:xfrm>
            <a:off x="39624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слива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669648-3018-72DF-87C8-C8735F8E87CF}"/>
              </a:ext>
            </a:extLst>
          </p:cNvPr>
          <p:cNvSpPr txBox="1"/>
          <p:nvPr/>
        </p:nvSpPr>
        <p:spPr>
          <a:xfrm>
            <a:off x="6400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пъпка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BB3D67-0396-7EC7-1660-38D86734C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609600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1EF81A-1DE0-11A9-80B3-F75ACD73B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875" y="665081"/>
            <a:ext cx="1524132" cy="1201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1EF3B1-32B6-CB37-2B88-5AAE01FB3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868" y="556865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9177384-1B54-2005-4F42-DB5DA7C83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097" y="3048000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2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DA27B4ED-8AEC-A108-F549-D55E7CA1582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681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BE83A82-C046-A9B9-D79B-583C092F4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59D377E-1025-034D-ED38-63EB83BE4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1A0B59F-EC84-1480-B7B1-7E7AE42C7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9732704-67DC-4247-3D26-FE5AB6752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1E51349-D0E7-96C7-6764-84568C97C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781BCBF-2CE0-BED0-6C4D-DD433FE93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6803" name="Text Box 9">
            <a:extLst>
              <a:ext uri="{FF2B5EF4-FFF2-40B4-BE49-F238E27FC236}">
                <a16:creationId xmlns:a16="http://schemas.microsoft.com/office/drawing/2014/main" id="{4DA13F24-02A4-0A2C-4826-DF30038D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6804" name="Picture 10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A0762314-79BA-84B1-5508-65451EA8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13">
            <a:hlinkClick r:id="" action="ppaction://noaction">
              <a:snd r:embed="rId5" name="PELAR.wav"/>
            </a:hlinkClick>
            <a:extLst>
              <a:ext uri="{FF2B5EF4-FFF2-40B4-BE49-F238E27FC236}">
                <a16:creationId xmlns:a16="http://schemas.microsoft.com/office/drawing/2014/main" id="{BFB2EEAE-3ABF-FD6B-7D11-6AE5EC75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4">
            <a:hlinkClick r:id="" action="ppaction://noaction">
              <a:snd r:embed="rId7" name="TRONCO.wav"/>
            </a:hlinkClick>
            <a:extLst>
              <a:ext uri="{FF2B5EF4-FFF2-40B4-BE49-F238E27FC236}">
                <a16:creationId xmlns:a16="http://schemas.microsoft.com/office/drawing/2014/main" id="{F1FEED9D-E0C2-FFB3-EE26-F30FE0B3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3810000" y="22860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5">
            <a:hlinkClick r:id="" action="ppaction://noaction">
              <a:snd r:embed="rId9" name="exprimir.wav"/>
            </a:hlinkClick>
            <a:extLst>
              <a:ext uri="{FF2B5EF4-FFF2-40B4-BE49-F238E27FC236}">
                <a16:creationId xmlns:a16="http://schemas.microsoft.com/office/drawing/2014/main" id="{C2B50148-3C8C-E0C6-FE18-27282A85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2674" name="Text Box 18">
            <a:hlinkClick r:id="" action="ppaction://noaction">
              <a:snd r:embed="rId11" name="plantar.wav"/>
            </a:hlinkClick>
            <a:extLst>
              <a:ext uri="{FF2B5EF4-FFF2-40B4-BE49-F238E27FC236}">
                <a16:creationId xmlns:a16="http://schemas.microsoft.com/office/drawing/2014/main" id="{72094C0A-EA30-B1C9-1929-71BDE35AA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пъпка</a:t>
            </a:r>
            <a:endParaRPr lang="es-ES" altLang="es-ES" sz="3200" dirty="0"/>
          </a:p>
        </p:txBody>
      </p:sp>
      <p:sp>
        <p:nvSpPr>
          <p:cNvPr id="76811" name="Rectangle 19">
            <a:hlinkClick r:id="rId12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F409D29-582E-C455-948A-846879522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074985-94C1-3097-6153-5E6D11A7B4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9811" y="3848288"/>
            <a:ext cx="1552913" cy="15529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EECE1D-7A89-FE65-A542-8D61FB4469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3959" y="3785915"/>
            <a:ext cx="1548085" cy="1548085"/>
          </a:xfrm>
          <a:prstGeom prst="rect">
            <a:avLst/>
          </a:prstGeom>
        </p:spPr>
      </p:pic>
      <p:sp>
        <p:nvSpPr>
          <p:cNvPr id="76812" name="Rectangle 20">
            <a:hlinkClick r:id="" action="ppaction://hlinkshowjump?jump=nextslide">
              <a:snd r:embed="rId15" name="arrow.wav"/>
            </a:hlinkClick>
            <a:extLst>
              <a:ext uri="{FF2B5EF4-FFF2-40B4-BE49-F238E27FC236}">
                <a16:creationId xmlns:a16="http://schemas.microsoft.com/office/drawing/2014/main" id="{531403DD-EA51-56BD-5038-81A1EA6F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>
            <a:extLst>
              <a:ext uri="{FF2B5EF4-FFF2-40B4-BE49-F238E27FC236}">
                <a16:creationId xmlns:a16="http://schemas.microsoft.com/office/drawing/2014/main" id="{83F894CC-FBC5-5789-48DC-C84446F929A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783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43F57D0-919F-C3BF-5590-606DBA57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3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568B826-46AE-22AE-560E-4B319E9D7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3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4235747-0373-98B3-5CB4-4084AF1A3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3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706D760-E5BD-F963-EE05-6A3CDB10F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4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3987940-51FD-4403-3B10-D30B27785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4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E3CF958-7A80-6EE6-F605-732808917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7827" name="Text Box 9">
            <a:extLst>
              <a:ext uri="{FF2B5EF4-FFF2-40B4-BE49-F238E27FC236}">
                <a16:creationId xmlns:a16="http://schemas.microsoft.com/office/drawing/2014/main" id="{413D669D-E48F-2C83-4D5D-16340410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7828" name="Picture 10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22BE240D-8BC5-E5BB-A453-B87D2D8F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3">
            <a:hlinkClick r:id="" action="ppaction://noaction">
              <a:snd r:embed="rId5" name="PELAR.wav"/>
            </a:hlinkClick>
            <a:extLst>
              <a:ext uri="{FF2B5EF4-FFF2-40B4-BE49-F238E27FC236}">
                <a16:creationId xmlns:a16="http://schemas.microsoft.com/office/drawing/2014/main" id="{032CA133-151B-0E43-6D21-AD828C54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4">
            <a:hlinkClick r:id="" action="ppaction://noaction">
              <a:snd r:embed="rId7" name="TRONCO.wav"/>
            </a:hlinkClick>
            <a:extLst>
              <a:ext uri="{FF2B5EF4-FFF2-40B4-BE49-F238E27FC236}">
                <a16:creationId xmlns:a16="http://schemas.microsoft.com/office/drawing/2014/main" id="{5B044C93-2DC6-0871-0AA5-68C5E30E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3810000" y="22860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15">
            <a:hlinkClick r:id="" action="ppaction://noaction">
              <a:snd r:embed="rId9" name="exprimir.wav"/>
            </a:hlinkClick>
            <a:extLst>
              <a:ext uri="{FF2B5EF4-FFF2-40B4-BE49-F238E27FC236}">
                <a16:creationId xmlns:a16="http://schemas.microsoft.com/office/drawing/2014/main" id="{06EDCAE9-093B-2E23-8525-42DA97A7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696" name="Text Box 16">
            <a:hlinkClick r:id="" action="ppaction://noaction">
              <a:snd r:embed="rId7" name="TRONCO.wav"/>
            </a:hlinkClick>
            <a:extLst>
              <a:ext uri="{FF2B5EF4-FFF2-40B4-BE49-F238E27FC236}">
                <a16:creationId xmlns:a16="http://schemas.microsoft.com/office/drawing/2014/main" id="{5C0ECD7C-92F5-80E6-D517-0D8270193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ствол</a:t>
            </a:r>
            <a:endParaRPr lang="es-ES" altLang="es-ES" sz="3200" dirty="0"/>
          </a:p>
        </p:txBody>
      </p:sp>
      <p:sp>
        <p:nvSpPr>
          <p:cNvPr id="77834" name="Rectangle 17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AE4052B-B340-FE06-100C-BDAF6C08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7835" name="Rectangle 18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C509AACD-C0B5-4360-4AE0-12E3801A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D5E41C-2AAD-F6F2-0856-AA0D6003B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9811" y="384828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74A90C50-AC25-E919-A238-260A2CE806C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885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4C6BAA7-78B3-0AB6-A718-02884FB3D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3306166-04C8-75A1-6ABD-59E91FC34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D6C42B-3987-3678-F906-0F859A5CC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7376723-1DF0-A96D-B3F8-1ADD1DF0C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A6B3C30-B162-63F7-B503-65148688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CABC4C2-B19E-19EC-8A9B-C82266436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8851" name="Text Box 9">
            <a:extLst>
              <a:ext uri="{FF2B5EF4-FFF2-40B4-BE49-F238E27FC236}">
                <a16:creationId xmlns:a16="http://schemas.microsoft.com/office/drawing/2014/main" id="{66377946-01E7-924B-00A6-93A6FBDA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8852" name="Picture 10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82EC8130-AD80-7F76-AD4A-6F79E449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2">
            <a:hlinkClick r:id="" action="ppaction://noaction">
              <a:snd r:embed="rId5" name="PELAR.wav"/>
            </a:hlinkClick>
            <a:extLst>
              <a:ext uri="{FF2B5EF4-FFF2-40B4-BE49-F238E27FC236}">
                <a16:creationId xmlns:a16="http://schemas.microsoft.com/office/drawing/2014/main" id="{B4292829-CF43-947A-7940-3AC2A4E4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4">
            <a:hlinkClick r:id="" action="ppaction://noaction">
              <a:snd r:embed="rId7" name="exprimir.wav"/>
            </a:hlinkClick>
            <a:extLst>
              <a:ext uri="{FF2B5EF4-FFF2-40B4-BE49-F238E27FC236}">
                <a16:creationId xmlns:a16="http://schemas.microsoft.com/office/drawing/2014/main" id="{D76444FE-A428-5C41-F716-BEBF1460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4719" name="Text Box 15">
            <a:hlinkClick r:id="" action="ppaction://noaction">
              <a:snd r:embed="rId7" name="exprimir.wav"/>
            </a:hlinkClick>
            <a:extLst>
              <a:ext uri="{FF2B5EF4-FFF2-40B4-BE49-F238E27FC236}">
                <a16:creationId xmlns:a16="http://schemas.microsoft.com/office/drawing/2014/main" id="{758BC40F-D7DD-1D43-2CC5-B8F10BE7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изстисквам</a:t>
            </a:r>
            <a:endParaRPr lang="es-ES" altLang="es-ES" sz="3200" dirty="0"/>
          </a:p>
        </p:txBody>
      </p:sp>
      <p:sp>
        <p:nvSpPr>
          <p:cNvPr id="78857" name="Rectangle 16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86C3CC39-CC92-5264-D6F2-3B623620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8858" name="Rectangle 17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75C0F1F2-7674-8090-128E-D3EF3452E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708CF1-C5A0-09A6-BF33-825609F930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9811" y="384828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>
            <a:extLst>
              <a:ext uri="{FF2B5EF4-FFF2-40B4-BE49-F238E27FC236}">
                <a16:creationId xmlns:a16="http://schemas.microsoft.com/office/drawing/2014/main" id="{9D68EFDD-2E36-39F7-CCF2-B59E869D94A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988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C4CE5C2-B975-1420-F903-768A5567B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8C4CB80-9B41-D2AA-813C-EF87C82B9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3042E3B-DF32-7472-FD60-E7F6A46D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6CB765A-AD7B-ED1C-DF7E-49D06506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8C5EAAE-4C81-37FD-7B79-029D334EF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DCB0B2D-4024-FD6A-620C-C3185E3E4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9875" name="Text Box 9">
            <a:extLst>
              <a:ext uri="{FF2B5EF4-FFF2-40B4-BE49-F238E27FC236}">
                <a16:creationId xmlns:a16="http://schemas.microsoft.com/office/drawing/2014/main" id="{8AAC2D7F-3624-93F8-2432-DBCC8ACAD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9876" name="Picture 10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2785BF31-F6B2-6B44-2D45-F2D1B3BF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2">
            <a:hlinkClick r:id="" action="ppaction://noaction">
              <a:snd r:embed="rId5" name="PELAR.wav"/>
            </a:hlinkClick>
            <a:extLst>
              <a:ext uri="{FF2B5EF4-FFF2-40B4-BE49-F238E27FC236}">
                <a16:creationId xmlns:a16="http://schemas.microsoft.com/office/drawing/2014/main" id="{E07F81A3-3ACF-7C02-1357-AE8FD417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5742" name="Text Box 14">
            <a:hlinkClick r:id="" action="ppaction://noaction">
              <a:snd r:embed="rId5" name="PELAR.wav"/>
            </a:hlinkClick>
            <a:extLst>
              <a:ext uri="{FF2B5EF4-FFF2-40B4-BE49-F238E27FC236}">
                <a16:creationId xmlns:a16="http://schemas.microsoft.com/office/drawing/2014/main" id="{A05F0C9C-6C82-FD2E-2EE4-3E05307B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/>
              <a:t>беля</a:t>
            </a:r>
            <a:endParaRPr lang="es-ES" altLang="es-ES" sz="3200" dirty="0"/>
          </a:p>
        </p:txBody>
      </p:sp>
      <p:sp>
        <p:nvSpPr>
          <p:cNvPr id="79880" name="Rectangle 15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96D7553-BD08-DF29-2CB1-F99F01F57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9881" name="Rectangle 16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1C9A78F2-199B-46BE-5C1E-412F045E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A43AA8-EC3D-70DF-C37D-362F553FC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9811" y="384828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>
            <a:extLst>
              <a:ext uri="{FF2B5EF4-FFF2-40B4-BE49-F238E27FC236}">
                <a16:creationId xmlns:a16="http://schemas.microsoft.com/office/drawing/2014/main" id="{F31CD6DA-C258-36A5-8D24-E0B6F719344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090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57C285E-6890-22BF-17E4-74CEED9F2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EF1C17D-CEC7-526C-206C-E8A52CC5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D5798B7-1773-FEC5-BC78-986D1B60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84996B2-9C3A-4754-40F7-AFBBD253B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480CCE2-CBD2-194E-6422-F59AF8CF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1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4DDEA14-72F1-E21A-8618-805E3C864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0899" name="Text Box 9">
            <a:extLst>
              <a:ext uri="{FF2B5EF4-FFF2-40B4-BE49-F238E27FC236}">
                <a16:creationId xmlns:a16="http://schemas.microsoft.com/office/drawing/2014/main" id="{41D5CD48-D271-C6CA-DE38-11D8EEC9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80900" name="Picture 10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8D3BE29B-C7BA-45AA-D1BB-C2F3E803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6765" name="Text Box 13">
            <a:hlinkClick r:id="" action="ppaction://noaction">
              <a:snd r:embed="rId5" name="jardín.wav"/>
            </a:hlinkClick>
            <a:extLst>
              <a:ext uri="{FF2B5EF4-FFF2-40B4-BE49-F238E27FC236}">
                <a16:creationId xmlns:a16="http://schemas.microsoft.com/office/drawing/2014/main" id="{66E9D5AE-82F0-4807-7155-2062BE20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слива</a:t>
            </a:r>
            <a:endParaRPr lang="es-ES" altLang="es-ES" sz="3200" dirty="0"/>
          </a:p>
        </p:txBody>
      </p:sp>
      <p:sp>
        <p:nvSpPr>
          <p:cNvPr id="80903" name="Rectangle 14">
            <a:hlinkClick r:id="rId6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92CDE53-BF93-FDE2-E621-74A898C13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651264-522C-5E07-F7C8-5AFA6E155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811" y="3848288"/>
            <a:ext cx="1552913" cy="1552913"/>
          </a:xfrm>
          <a:prstGeom prst="rect">
            <a:avLst/>
          </a:prstGeom>
        </p:spPr>
      </p:pic>
      <p:sp>
        <p:nvSpPr>
          <p:cNvPr id="80904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B13BD21A-8ADC-54DA-F215-AB38C3EF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>
            <a:extLst>
              <a:ext uri="{FF2B5EF4-FFF2-40B4-BE49-F238E27FC236}">
                <a16:creationId xmlns:a16="http://schemas.microsoft.com/office/drawing/2014/main" id="{FAB2F9F6-D36F-BC9F-24C8-2D56F2F2094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192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1B12BD5-C0F3-F0F0-9600-2668066B7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2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81D48BF-C352-77B2-D400-8A72E0752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25BB5D1-2E99-3832-1298-C19790E5E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6CBD389-08EA-15D5-3891-93A021165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8A315FB-E887-679C-B363-D527FC7EC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C47DC3F-65B8-59A3-E346-8B40A8E01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923" name="Text Box 9">
            <a:extLst>
              <a:ext uri="{FF2B5EF4-FFF2-40B4-BE49-F238E27FC236}">
                <a16:creationId xmlns:a16="http://schemas.microsoft.com/office/drawing/2014/main" id="{C62CA3EB-758F-90E9-0440-17A861DE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81924" name="Picture 10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4E459762-9527-D4AC-3D7E-64F5BC5F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7788" name="Text Box 12">
            <a:hlinkClick r:id="" action="ppaction://noaction">
              <a:snd r:embed="rId3" name="ZUMO.wav"/>
            </a:hlinkClick>
            <a:extLst>
              <a:ext uri="{FF2B5EF4-FFF2-40B4-BE49-F238E27FC236}">
                <a16:creationId xmlns:a16="http://schemas.microsoft.com/office/drawing/2014/main" id="{BD18E461-6793-19B1-22C1-DB586CEBB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сок</a:t>
            </a:r>
            <a:endParaRPr lang="es-ES" altLang="es-ES" sz="3200" dirty="0"/>
          </a:p>
        </p:txBody>
      </p:sp>
      <p:sp>
        <p:nvSpPr>
          <p:cNvPr id="81926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787F29D-7439-0747-50FA-96A2BC39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1927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29A884D4-B2AD-CA44-D11A-22A386A04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B9738A14-ACC3-E3F9-DADE-4D8ACFD8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AEF8BA7-32E6-148C-CFB7-2C98F276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2948" name="Picture 20">
            <a:hlinkClick r:id="" action="ppaction://noaction">
              <a:snd r:embed="rId2" name="ramo.wav"/>
            </a:hlinkClick>
            <a:extLst>
              <a:ext uri="{FF2B5EF4-FFF2-40B4-BE49-F238E27FC236}">
                <a16:creationId xmlns:a16="http://schemas.microsoft.com/office/drawing/2014/main" id="{03C87BF8-E67A-2D8F-C9DE-2E2AB220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1">
            <a:hlinkClick r:id="" action="ppaction://noaction">
              <a:snd r:embed="rId4" name="OLER.wav"/>
            </a:hlinkClick>
            <a:extLst>
              <a:ext uri="{FF2B5EF4-FFF2-40B4-BE49-F238E27FC236}">
                <a16:creationId xmlns:a16="http://schemas.microsoft.com/office/drawing/2014/main" id="{043E4971-0558-54D5-8679-097D1F8D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23">
            <a:hlinkClick r:id="" action="ppaction://noaction">
              <a:snd r:embed="rId6" name="aceite.wav"/>
            </a:hlinkClick>
            <a:extLst>
              <a:ext uri="{FF2B5EF4-FFF2-40B4-BE49-F238E27FC236}">
                <a16:creationId xmlns:a16="http://schemas.microsoft.com/office/drawing/2014/main" id="{0A8224FE-0797-EE79-EBB2-B22307CC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24">
            <a:hlinkClick r:id="" action="ppaction://noaction">
              <a:snd r:embed="rId8" name="CLAVEL.wav"/>
            </a:hlinkClick>
            <a:extLst>
              <a:ext uri="{FF2B5EF4-FFF2-40B4-BE49-F238E27FC236}">
                <a16:creationId xmlns:a16="http://schemas.microsoft.com/office/drawing/2014/main" id="{4769FCBE-9C20-2D32-939D-7FB794F2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26">
            <a:hlinkClick r:id="" action="ppaction://noaction">
              <a:snd r:embed="rId10" name="ZUMO.wav"/>
            </a:hlinkClick>
            <a:extLst>
              <a:ext uri="{FF2B5EF4-FFF2-40B4-BE49-F238E27FC236}">
                <a16:creationId xmlns:a16="http://schemas.microsoft.com/office/drawing/2014/main" id="{51B4857A-A5D2-8C53-E47C-CB3486DC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29">
            <a:hlinkClick r:id="" action="ppaction://noaction">
              <a:snd r:embed="rId12" name="PELAR.wav"/>
            </a:hlinkClick>
            <a:extLst>
              <a:ext uri="{FF2B5EF4-FFF2-40B4-BE49-F238E27FC236}">
                <a16:creationId xmlns:a16="http://schemas.microsoft.com/office/drawing/2014/main" id="{C7EB8D91-B282-F22E-64C4-5FDFBE79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30">
            <a:hlinkClick r:id="" action="ppaction://noaction">
              <a:snd r:embed="rId14" name="TRONCO.wav"/>
            </a:hlinkClick>
            <a:extLst>
              <a:ext uri="{FF2B5EF4-FFF2-40B4-BE49-F238E27FC236}">
                <a16:creationId xmlns:a16="http://schemas.microsoft.com/office/drawing/2014/main" id="{B7FDDBD8-5126-F411-61BE-FB6D4481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31">
            <a:hlinkClick r:id="" action="ppaction://noaction">
              <a:snd r:embed="rId16" name="exprimir.wav"/>
            </a:hlinkClick>
            <a:extLst>
              <a:ext uri="{FF2B5EF4-FFF2-40B4-BE49-F238E27FC236}">
                <a16:creationId xmlns:a16="http://schemas.microsoft.com/office/drawing/2014/main" id="{2B2DA219-4857-0A34-E289-B9995D08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4032" name="Text Box 32">
            <a:hlinkClick r:id="" action="ppaction://noaction">
              <a:snd r:embed="rId8" name="CLAVEL.wav"/>
            </a:hlinkClick>
            <a:extLst>
              <a:ext uri="{FF2B5EF4-FFF2-40B4-BE49-F238E27FC236}">
                <a16:creationId xmlns:a16="http://schemas.microsoft.com/office/drawing/2014/main" id="{4472880A-9BE4-3C8C-4051-4DA7729B0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карамфил</a:t>
            </a:r>
            <a:endParaRPr lang="es-ES" altLang="es-ES" sz="3200" dirty="0"/>
          </a:p>
        </p:txBody>
      </p:sp>
      <p:sp>
        <p:nvSpPr>
          <p:cNvPr id="82961" name="Rectangle 33">
            <a:hlinkClick r:id="" action="ppaction://noaction">
              <a:snd r:embed="rId18" name="voltage.wav"/>
            </a:hlinkClick>
            <a:extLst>
              <a:ext uri="{FF2B5EF4-FFF2-40B4-BE49-F238E27FC236}">
                <a16:creationId xmlns:a16="http://schemas.microsoft.com/office/drawing/2014/main" id="{95432CDC-385F-25A3-60D7-2BDD3F25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2962" name="Rectangle 34">
            <a:hlinkClick r:id="" action="ppaction://hlinkshowjump?jump=nextslide">
              <a:snd r:embed="rId19" name="arrow.wav"/>
            </a:hlinkClick>
            <a:extLst>
              <a:ext uri="{FF2B5EF4-FFF2-40B4-BE49-F238E27FC236}">
                <a16:creationId xmlns:a16="http://schemas.microsoft.com/office/drawing/2014/main" id="{30BDCC82-3A9D-459C-F390-D9E227F41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048000"/>
            <a:ext cx="1524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1248A0-7341-AF51-E2DC-DAE3B661409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78278" y="1417186"/>
            <a:ext cx="1365622" cy="13717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2BC0CB-5ECD-63C0-DE2D-DEA7C87AFA2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" y="1427413"/>
            <a:ext cx="1390008" cy="13961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FA4B20-7172-A28B-3047-E467C0217F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B8AFF1-7DC8-1ADC-813E-6600ECEE49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24400" y="4790797"/>
            <a:ext cx="1548085" cy="154808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B04F6E2C-126A-1BEF-B1A1-AEAA8908004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946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5D3923D-E05E-CAB2-4EB9-51DA5D359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6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B57596E-9DAC-6FBB-9DE6-AAC77E013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6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3DCCD67-AC11-22A8-7E00-4F4940C1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6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6BF2241-0535-B8B3-FD55-9B9B6FB49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7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D72AFBE-1D8C-7A95-D1DB-47FA694D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7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6C4057B-603B-F736-2D7F-C47620B0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459" name="Text Box 9">
            <a:extLst>
              <a:ext uri="{FF2B5EF4-FFF2-40B4-BE49-F238E27FC236}">
                <a16:creationId xmlns:a16="http://schemas.microsoft.com/office/drawing/2014/main" id="{FB895BDD-2AA9-E999-93BC-5E7FBD607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9460" name="Picture 10">
            <a:hlinkClick r:id="" action="ppaction://noaction">
              <a:snd r:embed="rId3" name="SANDIA.wav"/>
            </a:hlinkClick>
            <a:extLst>
              <a:ext uri="{FF2B5EF4-FFF2-40B4-BE49-F238E27FC236}">
                <a16:creationId xmlns:a16="http://schemas.microsoft.com/office/drawing/2014/main" id="{B1E3CEC2-B20A-812B-E728-F8147C45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>
            <a:hlinkClick r:id="" action="ppaction://noaction">
              <a:snd r:embed="rId5" name="AJO.wav"/>
            </a:hlinkClick>
            <a:extLst>
              <a:ext uri="{FF2B5EF4-FFF2-40B4-BE49-F238E27FC236}">
                <a16:creationId xmlns:a16="http://schemas.microsoft.com/office/drawing/2014/main" id="{F72B6B44-0448-F3F8-096C-EF090AC3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>
            <a:hlinkClick r:id="" action="ppaction://noaction">
              <a:snd r:embed="rId7" name="NUEZ.wav"/>
            </a:hlinkClick>
            <a:extLst>
              <a:ext uri="{FF2B5EF4-FFF2-40B4-BE49-F238E27FC236}">
                <a16:creationId xmlns:a16="http://schemas.microsoft.com/office/drawing/2014/main" id="{B217D4C7-01A5-BDD5-5CB5-B6A3F6C1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5022" name="Text Box 14">
            <a:hlinkClick r:id="" action="ppaction://noaction">
              <a:snd r:embed="rId3" name="SANDIA.wav"/>
            </a:hlinkClick>
            <a:extLst>
              <a:ext uri="{FF2B5EF4-FFF2-40B4-BE49-F238E27FC236}">
                <a16:creationId xmlns:a16="http://schemas.microsoft.com/office/drawing/2014/main" id="{202C2702-3AAE-D1EF-2A41-5CDF7C29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диня</a:t>
            </a:r>
            <a:endParaRPr lang="es-ES" altLang="es-ES" sz="3200" dirty="0"/>
          </a:p>
        </p:txBody>
      </p:sp>
      <p:sp>
        <p:nvSpPr>
          <p:cNvPr id="19464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B9ED681-EB09-8B99-C972-BFE9CDA2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5" name="Rectangle 16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9BE3883E-297B-292E-068A-07018DB0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E5D5AF72-21C1-12A3-6DC0-D974DDDBE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94C9DDB-68A8-DEF8-F290-B3EEBC5DA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3972" name="Picture 4">
            <a:hlinkClick r:id="" action="ppaction://noaction">
              <a:snd r:embed="rId2" name="ramo.wav"/>
            </a:hlinkClick>
            <a:extLst>
              <a:ext uri="{FF2B5EF4-FFF2-40B4-BE49-F238E27FC236}">
                <a16:creationId xmlns:a16="http://schemas.microsoft.com/office/drawing/2014/main" id="{9AA7D465-3232-2116-F6C8-7D4409A2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>
            <a:hlinkClick r:id="" action="ppaction://noaction">
              <a:snd r:embed="rId4" name="OLER.wav"/>
            </a:hlinkClick>
            <a:extLst>
              <a:ext uri="{FF2B5EF4-FFF2-40B4-BE49-F238E27FC236}">
                <a16:creationId xmlns:a16="http://schemas.microsoft.com/office/drawing/2014/main" id="{8EF00558-7384-A861-02AD-01282488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>
            <a:hlinkClick r:id="" action="ppaction://noaction">
              <a:snd r:embed="rId6" name="aceite.wav"/>
            </a:hlinkClick>
            <a:extLst>
              <a:ext uri="{FF2B5EF4-FFF2-40B4-BE49-F238E27FC236}">
                <a16:creationId xmlns:a16="http://schemas.microsoft.com/office/drawing/2014/main" id="{47C132C8-B040-201D-AAC6-9956341D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10">
            <a:hlinkClick r:id="" action="ppaction://noaction">
              <a:snd r:embed="rId8" name="ZUMO.wav"/>
            </a:hlinkClick>
            <a:extLst>
              <a:ext uri="{FF2B5EF4-FFF2-40B4-BE49-F238E27FC236}">
                <a16:creationId xmlns:a16="http://schemas.microsoft.com/office/drawing/2014/main" id="{102A2326-D44C-42EF-92B1-C75F6B3C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3">
            <a:hlinkClick r:id="" action="ppaction://noaction">
              <a:snd r:embed="rId10" name="PELAR.wav"/>
            </a:hlinkClick>
            <a:extLst>
              <a:ext uri="{FF2B5EF4-FFF2-40B4-BE49-F238E27FC236}">
                <a16:creationId xmlns:a16="http://schemas.microsoft.com/office/drawing/2014/main" id="{7D0193E6-8B94-85D2-3CC7-DF30C3BC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4">
            <a:hlinkClick r:id="" action="ppaction://noaction">
              <a:snd r:embed="rId12" name="TRONCO.wav"/>
            </a:hlinkClick>
            <a:extLst>
              <a:ext uri="{FF2B5EF4-FFF2-40B4-BE49-F238E27FC236}">
                <a16:creationId xmlns:a16="http://schemas.microsoft.com/office/drawing/2014/main" id="{E0B99813-3BC0-AB94-9961-9829C560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5">
            <a:hlinkClick r:id="" action="ppaction://noaction">
              <a:snd r:embed="rId14" name="exprimir.wav"/>
            </a:hlinkClick>
            <a:extLst>
              <a:ext uri="{FF2B5EF4-FFF2-40B4-BE49-F238E27FC236}">
                <a16:creationId xmlns:a16="http://schemas.microsoft.com/office/drawing/2014/main" id="{478F1B36-8F92-03F3-8EDA-90DD2C11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9233" name="Text Box 17">
            <a:hlinkClick r:id="" action="ppaction://noaction">
              <a:snd r:embed="rId16" name="BELLOTA.wav"/>
            </a:hlinkClick>
            <a:extLst>
              <a:ext uri="{FF2B5EF4-FFF2-40B4-BE49-F238E27FC236}">
                <a16:creationId xmlns:a16="http://schemas.microsoft.com/office/drawing/2014/main" id="{F82A4623-7F8A-57A2-0D83-FCDCB5E8A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лале</a:t>
            </a:r>
            <a:endParaRPr lang="es-ES" altLang="es-ES" sz="3200" dirty="0"/>
          </a:p>
        </p:txBody>
      </p:sp>
      <p:sp>
        <p:nvSpPr>
          <p:cNvPr id="83984" name="Rectangle 18">
            <a:hlinkClick r:id="rId17" action="ppaction://hlinksldjump">
              <a:snd r:embed="rId18" name="voltage.wav"/>
            </a:hlinkClick>
            <a:extLst>
              <a:ext uri="{FF2B5EF4-FFF2-40B4-BE49-F238E27FC236}">
                <a16:creationId xmlns:a16="http://schemas.microsoft.com/office/drawing/2014/main" id="{7A27FF50-9316-3ED4-E974-ECA2A5AE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E00B70-E1F2-AA14-5D8E-8D355BEB9C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78278" y="1417186"/>
            <a:ext cx="1365622" cy="13717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330F89-87CD-EFBA-B5E2-B37F22E2DE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" y="1427413"/>
            <a:ext cx="1390008" cy="13961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4FC91B-F4E0-D3BE-AE8A-DFE0F8D702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F5F170-2D69-7356-E140-8155972FFEF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24400" y="4790797"/>
            <a:ext cx="1548085" cy="1548085"/>
          </a:xfrm>
          <a:prstGeom prst="rect">
            <a:avLst/>
          </a:prstGeom>
        </p:spPr>
      </p:pic>
      <p:sp>
        <p:nvSpPr>
          <p:cNvPr id="83985" name="Rectangle 19">
            <a:hlinkClick r:id="" action="ppaction://hlinkshowjump?jump=nextslide">
              <a:snd r:embed="rId23" name="arrow.wav"/>
            </a:hlinkClick>
            <a:extLst>
              <a:ext uri="{FF2B5EF4-FFF2-40B4-BE49-F238E27FC236}">
                <a16:creationId xmlns:a16="http://schemas.microsoft.com/office/drawing/2014/main" id="{54C91ED2-3585-1172-A0F1-7C5A6EB0E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2192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2405BD3B-1B35-65C0-4920-FDBAD77A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742122C-AA81-C78B-421D-A4782CAC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4996" name="Picture 4">
            <a:hlinkClick r:id="" action="ppaction://noaction">
              <a:snd r:embed="rId2" name="ramo.wav"/>
            </a:hlinkClick>
            <a:extLst>
              <a:ext uri="{FF2B5EF4-FFF2-40B4-BE49-F238E27FC236}">
                <a16:creationId xmlns:a16="http://schemas.microsoft.com/office/drawing/2014/main" id="{27422A53-65A5-F5F8-DDAC-CA193B75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>
            <a:hlinkClick r:id="" action="ppaction://noaction">
              <a:snd r:embed="rId4" name="OLER.wav"/>
            </a:hlinkClick>
            <a:extLst>
              <a:ext uri="{FF2B5EF4-FFF2-40B4-BE49-F238E27FC236}">
                <a16:creationId xmlns:a16="http://schemas.microsoft.com/office/drawing/2014/main" id="{60774BDD-C1E5-FF69-B6CF-1BF10190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>
            <a:hlinkClick r:id="" action="ppaction://noaction">
              <a:snd r:embed="rId6" name="aceite.wav"/>
            </a:hlinkClick>
            <a:extLst>
              <a:ext uri="{FF2B5EF4-FFF2-40B4-BE49-F238E27FC236}">
                <a16:creationId xmlns:a16="http://schemas.microsoft.com/office/drawing/2014/main" id="{3E3199B7-83BF-5B28-4C94-C6C0E74A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9">
            <a:hlinkClick r:id="" action="ppaction://noaction">
              <a:snd r:embed="rId8" name="ZUMO.wav"/>
            </a:hlinkClick>
            <a:extLst>
              <a:ext uri="{FF2B5EF4-FFF2-40B4-BE49-F238E27FC236}">
                <a16:creationId xmlns:a16="http://schemas.microsoft.com/office/drawing/2014/main" id="{5081C499-833F-CB7A-8F1E-7EB6FC13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12">
            <a:hlinkClick r:id="" action="ppaction://noaction">
              <a:snd r:embed="rId10" name="PELAR.wav"/>
            </a:hlinkClick>
            <a:extLst>
              <a:ext uri="{FF2B5EF4-FFF2-40B4-BE49-F238E27FC236}">
                <a16:creationId xmlns:a16="http://schemas.microsoft.com/office/drawing/2014/main" id="{DFC98BF1-EC4E-35A4-3B26-1E9D0DE5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Picture 13">
            <a:hlinkClick r:id="" action="ppaction://noaction">
              <a:snd r:embed="rId12" name="TRONCO.wav"/>
            </a:hlinkClick>
            <a:extLst>
              <a:ext uri="{FF2B5EF4-FFF2-40B4-BE49-F238E27FC236}">
                <a16:creationId xmlns:a16="http://schemas.microsoft.com/office/drawing/2014/main" id="{F3ACF471-B4AB-19A3-9ADD-9A962340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5" name="Picture 14">
            <a:hlinkClick r:id="" action="ppaction://noaction">
              <a:snd r:embed="rId14" name="exprimir.wav"/>
            </a:hlinkClick>
            <a:extLst>
              <a:ext uri="{FF2B5EF4-FFF2-40B4-BE49-F238E27FC236}">
                <a16:creationId xmlns:a16="http://schemas.microsoft.com/office/drawing/2014/main" id="{C22D28BD-08C3-6154-D9B3-ACE4FA90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0256" name="Text Box 16">
            <a:hlinkClick r:id="" action="ppaction://noaction">
              <a:snd r:embed="rId16" name="plantar.wav"/>
            </a:hlinkClick>
            <a:extLst>
              <a:ext uri="{FF2B5EF4-FFF2-40B4-BE49-F238E27FC236}">
                <a16:creationId xmlns:a16="http://schemas.microsoft.com/office/drawing/2014/main" id="{FE34C16B-AA45-56E4-6EAC-8CCE9C863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пъпка</a:t>
            </a:r>
            <a:endParaRPr lang="es-ES" altLang="es-ES" sz="3200" dirty="0"/>
          </a:p>
        </p:txBody>
      </p:sp>
      <p:sp>
        <p:nvSpPr>
          <p:cNvPr id="85007" name="Rectangle 17">
            <a:hlinkClick r:id="rId17" action="ppaction://hlinksldjump">
              <a:snd r:embed="rId18" name="voltage.wav"/>
            </a:hlinkClick>
            <a:extLst>
              <a:ext uri="{FF2B5EF4-FFF2-40B4-BE49-F238E27FC236}">
                <a16:creationId xmlns:a16="http://schemas.microsoft.com/office/drawing/2014/main" id="{9A64A246-3582-1B6B-B0B7-6A1AA75B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859A88-97E8-B0E2-A0F3-8345C952E0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" y="1427413"/>
            <a:ext cx="1390008" cy="13961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25DBE5-4651-8ABC-59DC-D45E8025D3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9D2E39-A807-7DAC-E0D2-D5B72BCEFB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24400" y="4790797"/>
            <a:ext cx="1548085" cy="1548085"/>
          </a:xfrm>
          <a:prstGeom prst="rect">
            <a:avLst/>
          </a:prstGeom>
        </p:spPr>
      </p:pic>
      <p:sp>
        <p:nvSpPr>
          <p:cNvPr id="85008" name="Rectangle 18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84A03AC7-ADC9-A63E-5769-031C826E2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151D9961-7BF4-02EA-BB08-B10FAEB3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3D88748-AF40-CBA6-6321-2A2B5276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6020" name="Picture 4">
            <a:hlinkClick r:id="" action="ppaction://noaction">
              <a:snd r:embed="rId2" name="ramo.wav"/>
            </a:hlinkClick>
            <a:extLst>
              <a:ext uri="{FF2B5EF4-FFF2-40B4-BE49-F238E27FC236}">
                <a16:creationId xmlns:a16="http://schemas.microsoft.com/office/drawing/2014/main" id="{5669ABEE-BF77-E959-46C3-4E52142A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hlinkClick r:id="" action="ppaction://noaction">
              <a:snd r:embed="rId4" name="OLER.wav"/>
            </a:hlinkClick>
            <a:extLst>
              <a:ext uri="{FF2B5EF4-FFF2-40B4-BE49-F238E27FC236}">
                <a16:creationId xmlns:a16="http://schemas.microsoft.com/office/drawing/2014/main" id="{65308814-87B9-5FAA-82D9-4B5B9927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>
            <a:hlinkClick r:id="" action="ppaction://noaction">
              <a:snd r:embed="rId6" name="aceite.wav"/>
            </a:hlinkClick>
            <a:extLst>
              <a:ext uri="{FF2B5EF4-FFF2-40B4-BE49-F238E27FC236}">
                <a16:creationId xmlns:a16="http://schemas.microsoft.com/office/drawing/2014/main" id="{69040726-3003-05FF-32F6-5318A148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>
            <a:hlinkClick r:id="" action="ppaction://noaction">
              <a:snd r:embed="rId8" name="ZUMO.wav"/>
            </a:hlinkClick>
            <a:extLst>
              <a:ext uri="{FF2B5EF4-FFF2-40B4-BE49-F238E27FC236}">
                <a16:creationId xmlns:a16="http://schemas.microsoft.com/office/drawing/2014/main" id="{2E297F59-FA95-7463-BC77-77BC6567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Picture 11">
            <a:hlinkClick r:id="" action="ppaction://noaction">
              <a:snd r:embed="rId10" name="PELAR.wav"/>
            </a:hlinkClick>
            <a:extLst>
              <a:ext uri="{FF2B5EF4-FFF2-40B4-BE49-F238E27FC236}">
                <a16:creationId xmlns:a16="http://schemas.microsoft.com/office/drawing/2014/main" id="{A75B26B4-D4DD-E351-3918-9A9A7238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2">
            <a:hlinkClick r:id="" action="ppaction://noaction">
              <a:snd r:embed="rId12" name="TRONCO.wav"/>
            </a:hlinkClick>
            <a:extLst>
              <a:ext uri="{FF2B5EF4-FFF2-40B4-BE49-F238E27FC236}">
                <a16:creationId xmlns:a16="http://schemas.microsoft.com/office/drawing/2014/main" id="{8B27A26A-7B1A-8A19-2B28-83EAA168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8" name="Picture 13">
            <a:hlinkClick r:id="" action="ppaction://noaction">
              <a:snd r:embed="rId14" name="exprimir.wav"/>
            </a:hlinkClick>
            <a:extLst>
              <a:ext uri="{FF2B5EF4-FFF2-40B4-BE49-F238E27FC236}">
                <a16:creationId xmlns:a16="http://schemas.microsoft.com/office/drawing/2014/main" id="{4C8FF42C-E080-B2BD-E7DC-9C1ED0FB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1279" name="Text Box 15">
            <a:hlinkClick r:id="" action="ppaction://noaction">
              <a:snd r:embed="rId10" name="PELAR.wav"/>
            </a:hlinkClick>
            <a:extLst>
              <a:ext uri="{FF2B5EF4-FFF2-40B4-BE49-F238E27FC236}">
                <a16:creationId xmlns:a16="http://schemas.microsoft.com/office/drawing/2014/main" id="{ADFC83C6-888B-0318-D525-0B62F5BA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беля</a:t>
            </a:r>
            <a:endParaRPr lang="es-ES" altLang="es-ES" sz="3200" dirty="0"/>
          </a:p>
        </p:txBody>
      </p:sp>
      <p:sp>
        <p:nvSpPr>
          <p:cNvPr id="86030" name="Rectangle 16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BF5C477F-0275-AD1F-8217-B0EB3F82A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6031" name="Rectangle 17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FC56821C-743F-DDB3-1870-2A9AA260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192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CEE350-1A18-7AA6-DCEE-9547FFBDD0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" y="1427413"/>
            <a:ext cx="1390008" cy="13961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E042F7-FBEC-1F63-7D35-393DE9703D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96ADE59B-47EE-6922-D6F4-701D69A8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F9F35E7-ED50-58E7-493E-AFA384EE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7044" name="Picture 4">
            <a:hlinkClick r:id="" action="ppaction://noaction">
              <a:snd r:embed="rId2" name="ramo.wav"/>
            </a:hlinkClick>
            <a:extLst>
              <a:ext uri="{FF2B5EF4-FFF2-40B4-BE49-F238E27FC236}">
                <a16:creationId xmlns:a16="http://schemas.microsoft.com/office/drawing/2014/main" id="{0C4F1762-6874-9E29-B3EA-4F8B1D93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>
            <a:hlinkClick r:id="" action="ppaction://noaction">
              <a:snd r:embed="rId4" name="OLER.wav"/>
            </a:hlinkClick>
            <a:extLst>
              <a:ext uri="{FF2B5EF4-FFF2-40B4-BE49-F238E27FC236}">
                <a16:creationId xmlns:a16="http://schemas.microsoft.com/office/drawing/2014/main" id="{7DF717F1-96DB-0323-8657-2510455A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>
            <a:hlinkClick r:id="" action="ppaction://noaction">
              <a:snd r:embed="rId6" name="aceite.wav"/>
            </a:hlinkClick>
            <a:extLst>
              <a:ext uri="{FF2B5EF4-FFF2-40B4-BE49-F238E27FC236}">
                <a16:creationId xmlns:a16="http://schemas.microsoft.com/office/drawing/2014/main" id="{4ECBAE66-F638-DA85-CD20-4CAA68C8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>
            <a:hlinkClick r:id="" action="ppaction://noaction">
              <a:snd r:embed="rId8" name="ZUMO.wav"/>
            </a:hlinkClick>
            <a:extLst>
              <a:ext uri="{FF2B5EF4-FFF2-40B4-BE49-F238E27FC236}">
                <a16:creationId xmlns:a16="http://schemas.microsoft.com/office/drawing/2014/main" id="{38F230BA-3242-60F3-6C3C-B1E472A5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1">
            <a:hlinkClick r:id="" action="ppaction://noaction">
              <a:snd r:embed="rId10" name="TRONCO.wav"/>
            </a:hlinkClick>
            <a:extLst>
              <a:ext uri="{FF2B5EF4-FFF2-40B4-BE49-F238E27FC236}">
                <a16:creationId xmlns:a16="http://schemas.microsoft.com/office/drawing/2014/main" id="{B2BBBDAF-792F-EB56-9C60-0BFECFF6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2">
            <a:hlinkClick r:id="" action="ppaction://noaction">
              <a:snd r:embed="rId12" name="exprimir.wav"/>
            </a:hlinkClick>
            <a:extLst>
              <a:ext uri="{FF2B5EF4-FFF2-40B4-BE49-F238E27FC236}">
                <a16:creationId xmlns:a16="http://schemas.microsoft.com/office/drawing/2014/main" id="{CBAD45CB-F4A1-8A61-34B7-644254B6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302" name="Text Box 14">
            <a:hlinkClick r:id="" action="ppaction://noaction">
              <a:snd r:embed="rId14" name="PISTACHOS.wav"/>
            </a:hlinkClick>
            <a:extLst>
              <a:ext uri="{FF2B5EF4-FFF2-40B4-BE49-F238E27FC236}">
                <a16:creationId xmlns:a16="http://schemas.microsoft.com/office/drawing/2014/main" id="{7C451CA2-20CF-C46D-53DB-B115FB08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зеле</a:t>
            </a:r>
            <a:endParaRPr lang="es-ES" altLang="es-ES" sz="3200" dirty="0"/>
          </a:p>
        </p:txBody>
      </p:sp>
      <p:sp>
        <p:nvSpPr>
          <p:cNvPr id="87053" name="Rectangle 15">
            <a:hlinkClick r:id="rId15" action="ppaction://hlinksldjump">
              <a:snd r:embed="rId16" name="voltage.wav"/>
            </a:hlinkClick>
            <a:extLst>
              <a:ext uri="{FF2B5EF4-FFF2-40B4-BE49-F238E27FC236}">
                <a16:creationId xmlns:a16="http://schemas.microsoft.com/office/drawing/2014/main" id="{EA7716A8-F24F-4347-F2EE-7FD412BD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8FE0CE-8925-B27E-89C4-A7E8A2DEB4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1427413"/>
            <a:ext cx="1390008" cy="1396105"/>
          </a:xfrm>
          <a:prstGeom prst="rect">
            <a:avLst/>
          </a:prstGeom>
        </p:spPr>
      </p:pic>
      <p:sp>
        <p:nvSpPr>
          <p:cNvPr id="87054" name="Rectangle 16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65313A0E-BC02-98AF-4AB9-8BC24451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1828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61C1E7-0A6C-51E0-C927-DAEE22DFB1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21645A2A-2C11-66EA-DDE2-CAF9E75A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5A47AD9-8FFB-8AA0-1CD4-5247E449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8068" name="Picture 4">
            <a:hlinkClick r:id="" action="ppaction://noaction">
              <a:snd r:embed="rId2" name="ramo.wav"/>
            </a:hlinkClick>
            <a:extLst>
              <a:ext uri="{FF2B5EF4-FFF2-40B4-BE49-F238E27FC236}">
                <a16:creationId xmlns:a16="http://schemas.microsoft.com/office/drawing/2014/main" id="{1014B13C-131E-7A24-1FDD-80800F2A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>
            <a:hlinkClick r:id="" action="ppaction://noaction">
              <a:snd r:embed="rId4" name="OLER.wav"/>
            </a:hlinkClick>
            <a:extLst>
              <a:ext uri="{FF2B5EF4-FFF2-40B4-BE49-F238E27FC236}">
                <a16:creationId xmlns:a16="http://schemas.microsoft.com/office/drawing/2014/main" id="{50A3ED43-3246-1977-1C5D-AE42D477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7">
            <a:hlinkClick r:id="" action="ppaction://noaction">
              <a:snd r:embed="rId6" name="aceite.wav"/>
            </a:hlinkClick>
            <a:extLst>
              <a:ext uri="{FF2B5EF4-FFF2-40B4-BE49-F238E27FC236}">
                <a16:creationId xmlns:a16="http://schemas.microsoft.com/office/drawing/2014/main" id="{0535B772-E9CB-F5F3-0A2F-101363B5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8">
            <a:hlinkClick r:id="" action="ppaction://noaction">
              <a:snd r:embed="rId8" name="ZUMO.wav"/>
            </a:hlinkClick>
            <a:extLst>
              <a:ext uri="{FF2B5EF4-FFF2-40B4-BE49-F238E27FC236}">
                <a16:creationId xmlns:a16="http://schemas.microsoft.com/office/drawing/2014/main" id="{A7848F75-DE92-74A1-F6D5-3D869EDC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10">
            <a:hlinkClick r:id="" action="ppaction://noaction">
              <a:snd r:embed="rId10" name="TRONCO.wav"/>
            </a:hlinkClick>
            <a:extLst>
              <a:ext uri="{FF2B5EF4-FFF2-40B4-BE49-F238E27FC236}">
                <a16:creationId xmlns:a16="http://schemas.microsoft.com/office/drawing/2014/main" id="{8009E6C0-4EE8-25AB-4765-5C1B8B7B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1">
            <a:hlinkClick r:id="" action="ppaction://noaction">
              <a:snd r:embed="rId12" name="exprimir.wav"/>
            </a:hlinkClick>
            <a:extLst>
              <a:ext uri="{FF2B5EF4-FFF2-40B4-BE49-F238E27FC236}">
                <a16:creationId xmlns:a16="http://schemas.microsoft.com/office/drawing/2014/main" id="{E53DB09B-296F-86C6-BE39-A837BFAF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3325" name="Text Box 13">
            <a:hlinkClick r:id="" action="ppaction://noaction">
              <a:snd r:embed="rId2" name="ramo.wav"/>
            </a:hlinkClick>
            <a:extLst>
              <a:ext uri="{FF2B5EF4-FFF2-40B4-BE49-F238E27FC236}">
                <a16:creationId xmlns:a16="http://schemas.microsoft.com/office/drawing/2014/main" id="{7BF655C5-EA8D-93E9-B427-908B982B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букет</a:t>
            </a:r>
            <a:endParaRPr lang="es-ES" altLang="es-ES" sz="3200" dirty="0"/>
          </a:p>
        </p:txBody>
      </p:sp>
      <p:sp>
        <p:nvSpPr>
          <p:cNvPr id="88076" name="Rectangle 14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E78E80AD-12C1-D397-986C-653904182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8077" name="Rectangle 15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92EA6142-3E40-F9C9-1308-CBA07E9A8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5BAA57-B9BF-CF39-0589-D8A9DB12C5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04A302F3-F985-E18D-A3C4-73C2C423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08BB987-70AB-F4E2-C5E9-BD2036AAD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9092" name="Picture 5">
            <a:hlinkClick r:id="" action="ppaction://noaction">
              <a:snd r:embed="rId2" name="OLER.wav"/>
            </a:hlinkClick>
            <a:extLst>
              <a:ext uri="{FF2B5EF4-FFF2-40B4-BE49-F238E27FC236}">
                <a16:creationId xmlns:a16="http://schemas.microsoft.com/office/drawing/2014/main" id="{5F616BE9-A8BC-A956-4BFB-353765BA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6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D9F87BB7-BFA8-C1FB-7516-819DBA6A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7">
            <a:hlinkClick r:id="" action="ppaction://noaction">
              <a:snd r:embed="rId6" name="ZUMO.wav"/>
            </a:hlinkClick>
            <a:extLst>
              <a:ext uri="{FF2B5EF4-FFF2-40B4-BE49-F238E27FC236}">
                <a16:creationId xmlns:a16="http://schemas.microsoft.com/office/drawing/2014/main" id="{C2491B14-B625-0E15-2291-07995245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9">
            <a:hlinkClick r:id="" action="ppaction://noaction">
              <a:snd r:embed="rId8" name="TRONCO.wav"/>
            </a:hlinkClick>
            <a:extLst>
              <a:ext uri="{FF2B5EF4-FFF2-40B4-BE49-F238E27FC236}">
                <a16:creationId xmlns:a16="http://schemas.microsoft.com/office/drawing/2014/main" id="{872DA7F5-3B94-328D-5035-06046DC0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0">
            <a:hlinkClick r:id="" action="ppaction://noaction">
              <a:snd r:embed="rId10" name="exprimir.wav"/>
            </a:hlinkClick>
            <a:extLst>
              <a:ext uri="{FF2B5EF4-FFF2-40B4-BE49-F238E27FC236}">
                <a16:creationId xmlns:a16="http://schemas.microsoft.com/office/drawing/2014/main" id="{A92B1A7C-33CC-616A-B6E4-6F77B2F8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4348" name="Text Box 12">
            <a:hlinkClick r:id="" action="ppaction://noaction">
              <a:snd r:embed="rId4" name="aceite.wav"/>
            </a:hlinkClick>
            <a:extLst>
              <a:ext uri="{FF2B5EF4-FFF2-40B4-BE49-F238E27FC236}">
                <a16:creationId xmlns:a16="http://schemas.microsoft.com/office/drawing/2014/main" id="{8A22B173-FCAA-A819-545D-C875B6E2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олио</a:t>
            </a:r>
            <a:endParaRPr lang="es-ES" altLang="es-ES" sz="3200" dirty="0"/>
          </a:p>
        </p:txBody>
      </p:sp>
      <p:sp>
        <p:nvSpPr>
          <p:cNvPr id="89099" name="Rectangle 13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223A4FFD-837F-E270-2476-379539502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9100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B73489D5-1813-D119-14C1-D04AF0E4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006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1D4644-E460-48E8-E641-668536D0A2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F0B002BA-3664-6571-3D74-68FE7CAC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041DA95-B6A4-3B8E-142D-EBC59CF6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0116" name="Picture 4">
            <a:hlinkClick r:id="" action="ppaction://noaction">
              <a:snd r:embed="rId2" name="OLER.wav"/>
            </a:hlinkClick>
            <a:extLst>
              <a:ext uri="{FF2B5EF4-FFF2-40B4-BE49-F238E27FC236}">
                <a16:creationId xmlns:a16="http://schemas.microsoft.com/office/drawing/2014/main" id="{8A0C1A96-4CC3-809D-EAC0-D77F3630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>
            <a:hlinkClick r:id="" action="ppaction://noaction">
              <a:snd r:embed="rId4" name="ZUMO.wav"/>
            </a:hlinkClick>
            <a:extLst>
              <a:ext uri="{FF2B5EF4-FFF2-40B4-BE49-F238E27FC236}">
                <a16:creationId xmlns:a16="http://schemas.microsoft.com/office/drawing/2014/main" id="{6D8B2FDE-F786-64AE-23E2-1A2E1F20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8">
            <a:hlinkClick r:id="" action="ppaction://noaction">
              <a:snd r:embed="rId6" name="TRONCO.wav"/>
            </a:hlinkClick>
            <a:extLst>
              <a:ext uri="{FF2B5EF4-FFF2-40B4-BE49-F238E27FC236}">
                <a16:creationId xmlns:a16="http://schemas.microsoft.com/office/drawing/2014/main" id="{A276757F-35C5-0219-AF89-A3302EE3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9">
            <a:hlinkClick r:id="" action="ppaction://noaction">
              <a:snd r:embed="rId8" name="exprimir.wav"/>
            </a:hlinkClick>
            <a:extLst>
              <a:ext uri="{FF2B5EF4-FFF2-40B4-BE49-F238E27FC236}">
                <a16:creationId xmlns:a16="http://schemas.microsoft.com/office/drawing/2014/main" id="{932E0D10-A3D2-912E-0960-DFE6EFBA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71" name="Text Box 11">
            <a:hlinkClick r:id="" action="ppaction://noaction">
              <a:snd r:embed="rId2" name="OLER.wav"/>
            </a:hlinkClick>
            <a:extLst>
              <a:ext uri="{FF2B5EF4-FFF2-40B4-BE49-F238E27FC236}">
                <a16:creationId xmlns:a16="http://schemas.microsoft.com/office/drawing/2014/main" id="{F69A03EE-D31C-EA15-01D7-36F8D24E5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277525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помирисвам</a:t>
            </a:r>
            <a:endParaRPr lang="es-ES" altLang="es-ES" sz="3200" dirty="0"/>
          </a:p>
        </p:txBody>
      </p:sp>
      <p:sp>
        <p:nvSpPr>
          <p:cNvPr id="90122" name="Rectangle 12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F1D7257A-8C4F-F5CA-D99D-5876C281F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0123" name="Rectangle 13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31354EC4-AA1E-888C-5E96-57551516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768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FFE5D6-103C-60E4-D2A1-7B24CCAB09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8BCD5437-A9E8-3975-7B83-8EFDE5068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FD3939F-5058-D9D4-F67A-E4A866B7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1140" name="Picture 5">
            <a:hlinkClick r:id="" action="ppaction://noaction">
              <a:snd r:embed="rId2" name="ZUMO.wav"/>
            </a:hlinkClick>
            <a:extLst>
              <a:ext uri="{FF2B5EF4-FFF2-40B4-BE49-F238E27FC236}">
                <a16:creationId xmlns:a16="http://schemas.microsoft.com/office/drawing/2014/main" id="{5615F8BE-E446-BDA8-7138-6FB3B8DB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7">
            <a:hlinkClick r:id="" action="ppaction://noaction">
              <a:snd r:embed="rId4" name="TRONCO.wav"/>
            </a:hlinkClick>
            <a:extLst>
              <a:ext uri="{FF2B5EF4-FFF2-40B4-BE49-F238E27FC236}">
                <a16:creationId xmlns:a16="http://schemas.microsoft.com/office/drawing/2014/main" id="{595C786C-05F4-4660-7F1C-1D249D18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48200" y="1447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8">
            <a:hlinkClick r:id="" action="ppaction://noaction">
              <a:snd r:embed="rId6" name="exprimir.wav"/>
            </a:hlinkClick>
            <a:extLst>
              <a:ext uri="{FF2B5EF4-FFF2-40B4-BE49-F238E27FC236}">
                <a16:creationId xmlns:a16="http://schemas.microsoft.com/office/drawing/2014/main" id="{FB5C7DCC-6DF5-D60E-ADDD-74C5F99E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6394" name="Text Box 10">
            <a:hlinkClick r:id="" action="ppaction://noaction">
              <a:snd r:embed="rId4" name="TRONCO.wav"/>
            </a:hlinkClick>
            <a:extLst>
              <a:ext uri="{FF2B5EF4-FFF2-40B4-BE49-F238E27FC236}">
                <a16:creationId xmlns:a16="http://schemas.microsoft.com/office/drawing/2014/main" id="{5EAB86D5-8052-B8D8-36B7-823EDB4A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ствол</a:t>
            </a:r>
            <a:endParaRPr lang="es-ES" altLang="es-ES" sz="3200" dirty="0"/>
          </a:p>
        </p:txBody>
      </p:sp>
      <p:sp>
        <p:nvSpPr>
          <p:cNvPr id="91145" name="Rectangle 11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788DFC31-E84E-257D-49EA-A203F7F2C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1146" name="Rectangle 12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930CD3B4-6EF7-FA72-6988-899F03F5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18288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DF740A-E470-0EFF-CB2F-5541D3380E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1B33DEB2-7114-D7EE-F0CC-E2D9925AD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F3AD58F-3601-9E77-FF2C-5194EB29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2164" name="Picture 4">
            <a:hlinkClick r:id="" action="ppaction://noaction">
              <a:snd r:embed="rId2" name="ZUMO.wav"/>
            </a:hlinkClick>
            <a:extLst>
              <a:ext uri="{FF2B5EF4-FFF2-40B4-BE49-F238E27FC236}">
                <a16:creationId xmlns:a16="http://schemas.microsoft.com/office/drawing/2014/main" id="{639F3FDE-56FC-35A1-1105-93E1008D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7">
            <a:hlinkClick r:id="" action="ppaction://noaction">
              <a:snd r:embed="rId4" name="exprimir.wav"/>
            </a:hlinkClick>
            <a:extLst>
              <a:ext uri="{FF2B5EF4-FFF2-40B4-BE49-F238E27FC236}">
                <a16:creationId xmlns:a16="http://schemas.microsoft.com/office/drawing/2014/main" id="{A0C470FB-DE3C-F2D6-FEF7-F19D856A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7417" name="Text Box 9">
            <a:hlinkClick r:id="" action="ppaction://noaction">
              <a:snd r:embed="rId4" name="exprimir.wav"/>
            </a:hlinkClick>
            <a:extLst>
              <a:ext uri="{FF2B5EF4-FFF2-40B4-BE49-F238E27FC236}">
                <a16:creationId xmlns:a16="http://schemas.microsoft.com/office/drawing/2014/main" id="{D772347C-C5F8-737F-7AC8-EE205A91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изстисквам</a:t>
            </a:r>
            <a:endParaRPr lang="es-ES" altLang="es-ES" sz="3200" dirty="0"/>
          </a:p>
        </p:txBody>
      </p:sp>
      <p:sp>
        <p:nvSpPr>
          <p:cNvPr id="92168" name="Rectangle 10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1DF0F834-88AC-CA2F-47EF-398C9606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2169" name="Rectangle 11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C37825E3-C716-6D98-E7CF-AC85B4E49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006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C8571A-2DCD-BB5D-ED2C-721B0BC96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4BE5A109-AE95-9C01-21FF-7228368C9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7BC1755-7295-860E-53B1-267CAD03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3188" name="Picture 4">
            <a:hlinkClick r:id="" action="ppaction://noaction">
              <a:snd r:embed="rId2" name="ZUMO.wav"/>
            </a:hlinkClick>
            <a:extLst>
              <a:ext uri="{FF2B5EF4-FFF2-40B4-BE49-F238E27FC236}">
                <a16:creationId xmlns:a16="http://schemas.microsoft.com/office/drawing/2014/main" id="{0A4E887C-F18E-8221-AC0D-7F2C60EF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8440" name="Text Box 8">
            <a:hlinkClick r:id="" action="ppaction://noaction">
              <a:snd r:embed="rId4" name="jardín.wav"/>
            </a:hlinkClick>
            <a:extLst>
              <a:ext uri="{FF2B5EF4-FFF2-40B4-BE49-F238E27FC236}">
                <a16:creationId xmlns:a16="http://schemas.microsoft.com/office/drawing/2014/main" id="{B59F47F4-B3C9-0EED-701F-299A3EB04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слива</a:t>
            </a:r>
            <a:endParaRPr lang="es-ES" altLang="es-ES" sz="3200" dirty="0"/>
          </a:p>
        </p:txBody>
      </p:sp>
      <p:sp>
        <p:nvSpPr>
          <p:cNvPr id="93191" name="Rectangle 9">
            <a:hlinkClick r:id="rId5" action="ppaction://hlinksldjump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3F20C375-41CC-4FDE-575C-85ACCF3C2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4DF302-E334-32F3-F08A-1B6630DBF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378" y="2985918"/>
            <a:ext cx="1552913" cy="1552913"/>
          </a:xfrm>
          <a:prstGeom prst="rect">
            <a:avLst/>
          </a:prstGeom>
        </p:spPr>
      </p:pic>
      <p:sp>
        <p:nvSpPr>
          <p:cNvPr id="93192" name="Rectangle 10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EA304668-3C9D-4FAE-A9F9-D6A2F5FCA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718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7FB96779-E31D-B2C9-A951-9703B04DBCA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048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75AE70F-ADB3-AE9F-BD5D-05149EE6A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D000F83-259B-9B9F-1966-D1D486D46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C9AC72B-55DF-9362-2FE4-A6A2608FD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59E4FC0-F550-CB19-7260-9B5FE3F38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1B08A57-4B87-09A6-EED8-4D60E1B70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98F2A32-D9EC-CE83-1DF3-96FAA9F66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483" name="Text Box 9">
            <a:extLst>
              <a:ext uri="{FF2B5EF4-FFF2-40B4-BE49-F238E27FC236}">
                <a16:creationId xmlns:a16="http://schemas.microsoft.com/office/drawing/2014/main" id="{B10B189E-5D5A-F834-9B51-D7FFBE4F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20484" name="Picture 11">
            <a:hlinkClick r:id="" action="ppaction://noaction">
              <a:snd r:embed="rId3" name="AJO.wav"/>
            </a:hlinkClick>
            <a:extLst>
              <a:ext uri="{FF2B5EF4-FFF2-40B4-BE49-F238E27FC236}">
                <a16:creationId xmlns:a16="http://schemas.microsoft.com/office/drawing/2014/main" id="{03729BE8-EB66-A709-3BA9-DEFD1351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>
            <a:hlinkClick r:id="" action="ppaction://noaction">
              <a:snd r:embed="rId5" name="NUEZ.wav"/>
            </a:hlinkClick>
            <a:extLst>
              <a:ext uri="{FF2B5EF4-FFF2-40B4-BE49-F238E27FC236}">
                <a16:creationId xmlns:a16="http://schemas.microsoft.com/office/drawing/2014/main" id="{4C8B1F1C-8939-B1A7-43D3-0E64D83E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6045" name="Text Box 13">
            <a:hlinkClick r:id="" action="ppaction://noaction">
              <a:snd r:embed="rId5" name="NUEZ.wav"/>
            </a:hlinkClick>
            <a:extLst>
              <a:ext uri="{FF2B5EF4-FFF2-40B4-BE49-F238E27FC236}">
                <a16:creationId xmlns:a16="http://schemas.microsoft.com/office/drawing/2014/main" id="{1FBE0861-0F43-E6DC-BE37-A36FA878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орех</a:t>
            </a:r>
            <a:endParaRPr lang="es-ES" altLang="es-ES" sz="3200" dirty="0"/>
          </a:p>
        </p:txBody>
      </p:sp>
      <p:sp>
        <p:nvSpPr>
          <p:cNvPr id="20487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EE6BCCA-8813-A10D-87A4-8310569F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88" name="Rectangle 15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4E5F4942-996C-3A92-EDF1-D28DF666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7921B4DA-6BF8-FAA0-3C66-92601B013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44ECB32-C87A-4C5B-8AA9-4A2D801D8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4212" name="Picture 4">
            <a:hlinkClick r:id="" action="ppaction://noaction">
              <a:snd r:embed="rId2" name="ZUMO.wav"/>
            </a:hlinkClick>
            <a:extLst>
              <a:ext uri="{FF2B5EF4-FFF2-40B4-BE49-F238E27FC236}">
                <a16:creationId xmlns:a16="http://schemas.microsoft.com/office/drawing/2014/main" id="{F667D957-84B3-10A3-6054-FD308EE7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9463" name="Text Box 7">
            <a:hlinkClick r:id="" action="ppaction://noaction">
              <a:snd r:embed="rId2" name="ZUMO.wav"/>
            </a:hlinkClick>
            <a:extLst>
              <a:ext uri="{FF2B5EF4-FFF2-40B4-BE49-F238E27FC236}">
                <a16:creationId xmlns:a16="http://schemas.microsoft.com/office/drawing/2014/main" id="{E6EA347B-9297-CBE9-7058-58446050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сок</a:t>
            </a:r>
            <a:endParaRPr lang="es-ES" altLang="es-ES" sz="3200" dirty="0"/>
          </a:p>
        </p:txBody>
      </p:sp>
      <p:sp>
        <p:nvSpPr>
          <p:cNvPr id="94214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EE3F8CA0-4F46-690A-868F-23B5540D5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4215" name="Rectangle 9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30202EEA-CE1F-59A2-E8F3-33CF8376D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1242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4FC8393-736D-90FF-7D3E-5286E3FA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5736F40-ED29-45ED-9E80-9951170D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914400"/>
            <a:ext cx="8153400" cy="5410200"/>
          </a:xfrm>
          <a:prstGeom prst="rect">
            <a:avLst/>
          </a:prstGeom>
          <a:solidFill>
            <a:srgbClr val="C0C0C0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lang="es-ES" altLang="es-ES" sz="48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48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400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100" name="Rectangle 8">
            <a:extLst>
              <a:ext uri="{FF2B5EF4-FFF2-40B4-BE49-F238E27FC236}">
                <a16:creationId xmlns:a16="http://schemas.microsoft.com/office/drawing/2014/main" id="{10DA3339-C14C-09B4-2FE5-4E302181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3898900"/>
            <a:ext cx="6934200" cy="1754326"/>
          </a:xfrm>
          <a:prstGeom prst="rect">
            <a:avLst/>
          </a:prstGeom>
          <a:solidFill>
            <a:srgbClr val="F0C27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s-ES" dirty="0"/>
          </a:p>
          <a:p>
            <a:pPr eaLnBrk="1" hangingPunct="1"/>
            <a:r>
              <a:rPr lang="pt-BR" altLang="es-ES" dirty="0"/>
              <a:t>Autor : Alberto Abarca</a:t>
            </a:r>
            <a:endParaRPr lang="bg-BG" altLang="es-ES" dirty="0"/>
          </a:p>
          <a:p>
            <a:pPr eaLnBrk="1" hangingPunct="1"/>
            <a:r>
              <a:rPr lang="bg-BG" altLang="es-ES" dirty="0"/>
              <a:t>Превод</a:t>
            </a:r>
            <a:r>
              <a:rPr lang="es-ES" altLang="es-ES" dirty="0"/>
              <a:t>: </a:t>
            </a:r>
            <a:r>
              <a:rPr lang="bg-BG" altLang="es-ES" dirty="0"/>
              <a:t>Лора Георгиева </a:t>
            </a:r>
            <a:r>
              <a:rPr lang="es-ES" altLang="es-ES" dirty="0"/>
              <a:t>https://www.logopedlorageorgieva.com/</a:t>
            </a:r>
            <a:endParaRPr lang="pt-BR" altLang="es-ES" dirty="0"/>
          </a:p>
          <a:p>
            <a:pPr eaLnBrk="1" hangingPunct="1"/>
            <a:r>
              <a:rPr lang="pt-BR" altLang="es-ES" dirty="0"/>
              <a:t>Autor pictogramas: Sergio </a:t>
            </a:r>
            <a:r>
              <a:rPr lang="pt-BR" altLang="es-ES" dirty="0" err="1"/>
              <a:t>Palao</a:t>
            </a:r>
            <a:r>
              <a:rPr lang="pt-BR" altLang="es-ES" dirty="0"/>
              <a:t> </a:t>
            </a:r>
          </a:p>
          <a:p>
            <a:pPr eaLnBrk="1" hangingPunct="1"/>
            <a:r>
              <a:rPr lang="pt-BR" altLang="es-ES" dirty="0" err="1"/>
              <a:t>Procedencia</a:t>
            </a:r>
            <a:r>
              <a:rPr lang="pt-BR" altLang="es-ES" dirty="0"/>
              <a:t>: ARASAAC (http://catedu.es/</a:t>
            </a:r>
            <a:r>
              <a:rPr lang="pt-BR" altLang="es-ES" dirty="0" err="1"/>
              <a:t>arasaac</a:t>
            </a:r>
            <a:r>
              <a:rPr lang="pt-BR" altLang="es-ES" dirty="0"/>
              <a:t>/) </a:t>
            </a:r>
          </a:p>
          <a:p>
            <a:pPr eaLnBrk="1" hangingPunct="1"/>
            <a:r>
              <a:rPr lang="pt-BR" altLang="es-ES" dirty="0"/>
              <a:t>Licencia: CC (BY-NC-SA</a:t>
            </a:r>
            <a:r>
              <a:rPr lang="pt-BR" altLang="es-ES" dirty="0">
                <a:solidFill>
                  <a:srgbClr val="40688C"/>
                </a:solidFill>
              </a:rPr>
              <a:t>)</a:t>
            </a:r>
            <a:endParaRPr lang="es-ES" altLang="es-ES" dirty="0">
              <a:solidFill>
                <a:srgbClr val="40688C"/>
              </a:solidFill>
            </a:endParaRPr>
          </a:p>
        </p:txBody>
      </p:sp>
      <p:sp>
        <p:nvSpPr>
          <p:cNvPr id="132102" name="Text Box 10">
            <a:extLst>
              <a:ext uri="{FF2B5EF4-FFF2-40B4-BE49-F238E27FC236}">
                <a16:creationId xmlns:a16="http://schemas.microsoft.com/office/drawing/2014/main" id="{A3D75E20-D134-8101-ED2C-24EB3503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dirty="0" err="1"/>
              <a:t>esc</a:t>
            </a:r>
            <a:r>
              <a:rPr lang="es-ES" altLang="es-ES" sz="3600" dirty="0"/>
              <a:t>   </a:t>
            </a:r>
            <a:r>
              <a:rPr lang="bg-BG" altLang="es-ES" sz="3600" dirty="0"/>
              <a:t>изход</a:t>
            </a:r>
            <a:endParaRPr lang="es-ES" altLang="es-ES" sz="3600" dirty="0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B18F42DF-867E-727D-915D-9204B705924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151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9B34B67-69A5-D9BB-60B8-4C1713DE1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1D8C392-0840-E087-66C6-A60A897C1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6486D7B-D4E8-5672-B63B-C73BAACD0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33013B6-A56D-CCEE-6269-29632061D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ED9AE24-A1F7-4396-A253-128B227B4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D586D8F-ABB5-32A9-B1BC-522695CB4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507" name="Text Box 9">
            <a:extLst>
              <a:ext uri="{FF2B5EF4-FFF2-40B4-BE49-F238E27FC236}">
                <a16:creationId xmlns:a16="http://schemas.microsoft.com/office/drawing/2014/main" id="{B01C1608-75F4-26B4-BE86-257307AA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21508" name="Picture 10">
            <a:hlinkClick r:id="" action="ppaction://noaction">
              <a:snd r:embed="rId3" name="AJO.wav"/>
            </a:hlinkClick>
            <a:extLst>
              <a:ext uri="{FF2B5EF4-FFF2-40B4-BE49-F238E27FC236}">
                <a16:creationId xmlns:a16="http://schemas.microsoft.com/office/drawing/2014/main" id="{9FFE5BAC-1292-E353-05C4-BD9C9B15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7068" name="Text Box 12">
            <a:hlinkClick r:id="" action="ppaction://noaction">
              <a:snd r:embed="rId3" name="AJO.wav"/>
            </a:hlinkClick>
            <a:extLst>
              <a:ext uri="{FF2B5EF4-FFF2-40B4-BE49-F238E27FC236}">
                <a16:creationId xmlns:a16="http://schemas.microsoft.com/office/drawing/2014/main" id="{E228A638-ECD8-B351-0A0F-81300C68B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Бял лук</a:t>
            </a:r>
            <a:endParaRPr lang="es-ES" altLang="es-ES" sz="3200" dirty="0"/>
          </a:p>
        </p:txBody>
      </p:sp>
      <p:sp>
        <p:nvSpPr>
          <p:cNvPr id="21510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79C31EB-E83B-355D-5D02-C3C814FF9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9342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1511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E35DE4C3-0B63-80CA-B44C-8BC51ECE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31DF7399A01F428403C3443A1D6C51" ma:contentTypeVersion="6" ma:contentTypeDescription="Crear nuevo documento." ma:contentTypeScope="" ma:versionID="d3ca31da1fbc722f0ebd661cbafe19d5">
  <xsd:schema xmlns:xsd="http://www.w3.org/2001/XMLSchema" xmlns:xs="http://www.w3.org/2001/XMLSchema" xmlns:p="http://schemas.microsoft.com/office/2006/metadata/properties" xmlns:ns3="b546d43a-6d24-4b6a-a426-ff8bf4469fb4" targetNamespace="http://schemas.microsoft.com/office/2006/metadata/properties" ma:root="true" ma:fieldsID="4405a926144a169b37dcc500d9ef3871" ns3:_="">
    <xsd:import namespace="b546d43a-6d24-4b6a-a426-ff8bf4469fb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6d43a-6d24-4b6a-a426-ff8bf4469fb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46d43a-6d24-4b6a-a426-ff8bf4469fb4" xsi:nil="true"/>
  </documentManagement>
</p:properties>
</file>

<file path=customXml/itemProps1.xml><?xml version="1.0" encoding="utf-8"?>
<ds:datastoreItem xmlns:ds="http://schemas.openxmlformats.org/officeDocument/2006/customXml" ds:itemID="{D5AECA18-D1F5-4DFB-9E7F-73E286201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6d43a-6d24-4b6a-a426-ff8bf4469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0C88F2-7DDF-4650-97F5-4491F2FDF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BDE8D6-E568-45EE-A777-A7BE1A0CF3C7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546d43a-6d24-4b6a-a426-ff8bf4469fb4"/>
    <ds:schemaRef ds:uri="http://purl.org/dc/dcmitype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</TotalTime>
  <Words>372</Words>
  <Application>Microsoft Office PowerPoint</Application>
  <PresentationFormat>Presentación en pantalla (4:3)</PresentationFormat>
  <Paragraphs>270</Paragraphs>
  <Slides>81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VOCABULARIO BÁSICO</dc:subject>
  <dc:creator>alberto abarca 9letras</dc:creator>
  <cp:lastModifiedBy>Lora Ninovska</cp:lastModifiedBy>
  <cp:revision>294</cp:revision>
  <cp:lastPrinted>1601-01-01T00:00:00Z</cp:lastPrinted>
  <dcterms:created xsi:type="dcterms:W3CDTF">1601-01-01T00:00:00Z</dcterms:created>
  <dcterms:modified xsi:type="dcterms:W3CDTF">2026-05-02T18:25:28Z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0x010100F431DF7399A01F428403C3443A1D6C51</vt:lpwstr>
  </property>
</Properties>
</file>