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856" r:id="rId2"/>
    <p:sldId id="978" r:id="rId3"/>
    <p:sldId id="929" r:id="rId4"/>
    <p:sldId id="1066" r:id="rId5"/>
    <p:sldId id="1067" r:id="rId6"/>
    <p:sldId id="1068" r:id="rId7"/>
    <p:sldId id="1069" r:id="rId8"/>
    <p:sldId id="1070" r:id="rId9"/>
    <p:sldId id="1071" r:id="rId10"/>
    <p:sldId id="1058" r:id="rId11"/>
    <p:sldId id="1072" r:id="rId12"/>
    <p:sldId id="1073" r:id="rId13"/>
    <p:sldId id="1074" r:id="rId14"/>
    <p:sldId id="1075" r:id="rId15"/>
    <p:sldId id="1076" r:id="rId16"/>
    <p:sldId id="1077" r:id="rId17"/>
    <p:sldId id="1120" r:id="rId18"/>
    <p:sldId id="1123" r:id="rId19"/>
    <p:sldId id="1124" r:id="rId20"/>
    <p:sldId id="1125" r:id="rId21"/>
    <p:sldId id="1126" r:id="rId22"/>
    <p:sldId id="1127" r:id="rId23"/>
    <p:sldId id="1128" r:id="rId24"/>
    <p:sldId id="1129" r:id="rId25"/>
    <p:sldId id="1130" r:id="rId26"/>
    <p:sldId id="1131" r:id="rId27"/>
    <p:sldId id="1132" r:id="rId28"/>
    <p:sldId id="1133" r:id="rId29"/>
    <p:sldId id="1059" r:id="rId30"/>
    <p:sldId id="1078" r:id="rId31"/>
    <p:sldId id="1079" r:id="rId32"/>
    <p:sldId id="1080" r:id="rId33"/>
    <p:sldId id="1081" r:id="rId34"/>
    <p:sldId id="1082" r:id="rId35"/>
    <p:sldId id="1083" r:id="rId36"/>
    <p:sldId id="1060" r:id="rId37"/>
    <p:sldId id="1084" r:id="rId38"/>
    <p:sldId id="1085" r:id="rId39"/>
    <p:sldId id="1086" r:id="rId40"/>
    <p:sldId id="1087" r:id="rId41"/>
    <p:sldId id="1088" r:id="rId42"/>
    <p:sldId id="1089" r:id="rId43"/>
    <p:sldId id="1121" r:id="rId44"/>
    <p:sldId id="1134" r:id="rId45"/>
    <p:sldId id="1135" r:id="rId46"/>
    <p:sldId id="1136" r:id="rId47"/>
    <p:sldId id="1137" r:id="rId48"/>
    <p:sldId id="1138" r:id="rId49"/>
    <p:sldId id="1139" r:id="rId50"/>
    <p:sldId id="1140" r:id="rId51"/>
    <p:sldId id="1141" r:id="rId52"/>
    <p:sldId id="1142" r:id="rId53"/>
    <p:sldId id="1143" r:id="rId54"/>
    <p:sldId id="1144" r:id="rId55"/>
    <p:sldId id="1061" r:id="rId56"/>
    <p:sldId id="1090" r:id="rId57"/>
    <p:sldId id="1091" r:id="rId58"/>
    <p:sldId id="1092" r:id="rId59"/>
    <p:sldId id="1093" r:id="rId60"/>
    <p:sldId id="1094" r:id="rId61"/>
    <p:sldId id="1095" r:id="rId62"/>
    <p:sldId id="1062" r:id="rId63"/>
    <p:sldId id="1096" r:id="rId64"/>
    <p:sldId id="1097" r:id="rId65"/>
    <p:sldId id="1098" r:id="rId66"/>
    <p:sldId id="1099" r:id="rId67"/>
    <p:sldId id="1100" r:id="rId68"/>
    <p:sldId id="1101" r:id="rId69"/>
    <p:sldId id="1122" r:id="rId70"/>
    <p:sldId id="1145" r:id="rId71"/>
    <p:sldId id="1146" r:id="rId72"/>
    <p:sldId id="1147" r:id="rId73"/>
    <p:sldId id="1148" r:id="rId74"/>
    <p:sldId id="1149" r:id="rId75"/>
    <p:sldId id="1150" r:id="rId76"/>
    <p:sldId id="1151" r:id="rId77"/>
    <p:sldId id="1152" r:id="rId78"/>
    <p:sldId id="1153" r:id="rId79"/>
    <p:sldId id="1154" r:id="rId80"/>
    <p:sldId id="1155" r:id="rId81"/>
    <p:sldId id="1063" r:id="rId82"/>
    <p:sldId id="1102" r:id="rId83"/>
    <p:sldId id="1103" r:id="rId84"/>
    <p:sldId id="1104" r:id="rId85"/>
    <p:sldId id="1105" r:id="rId86"/>
    <p:sldId id="1106" r:id="rId87"/>
    <p:sldId id="1107" r:id="rId88"/>
    <p:sldId id="1064" r:id="rId89"/>
    <p:sldId id="1108" r:id="rId90"/>
    <p:sldId id="1109" r:id="rId91"/>
    <p:sldId id="1110" r:id="rId92"/>
    <p:sldId id="1111" r:id="rId93"/>
    <p:sldId id="1112" r:id="rId94"/>
    <p:sldId id="1113" r:id="rId95"/>
    <p:sldId id="1065" r:id="rId96"/>
    <p:sldId id="1114" r:id="rId97"/>
    <p:sldId id="1115" r:id="rId98"/>
    <p:sldId id="1116" r:id="rId99"/>
    <p:sldId id="1117" r:id="rId100"/>
    <p:sldId id="1118" r:id="rId101"/>
    <p:sldId id="1119" r:id="rId102"/>
    <p:sldId id="1042" r:id="rId103"/>
    <p:sldId id="1156" r:id="rId104"/>
    <p:sldId id="1157" r:id="rId105"/>
    <p:sldId id="1158" r:id="rId106"/>
    <p:sldId id="1159" r:id="rId107"/>
    <p:sldId id="1160" r:id="rId108"/>
    <p:sldId id="1161" r:id="rId109"/>
    <p:sldId id="1162" r:id="rId110"/>
    <p:sldId id="1163" r:id="rId111"/>
    <p:sldId id="1164" r:id="rId112"/>
    <p:sldId id="1165" r:id="rId113"/>
    <p:sldId id="1166" r:id="rId114"/>
    <p:sldId id="1167" r:id="rId115"/>
    <p:sldId id="1168" r:id="rId116"/>
    <p:sldId id="1169" r:id="rId117"/>
    <p:sldId id="1170" r:id="rId118"/>
    <p:sldId id="1171" r:id="rId119"/>
    <p:sldId id="1172" r:id="rId120"/>
    <p:sldId id="818" r:id="rId121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BA0F5"/>
    <a:srgbClr val="CC3300"/>
    <a:srgbClr val="A50021"/>
    <a:srgbClr val="FFFDB7"/>
    <a:srgbClr val="DAFF71"/>
    <a:srgbClr val="D7D200"/>
    <a:srgbClr val="8000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55" autoAdjust="0"/>
    <p:restoredTop sz="98182" autoAdjust="0"/>
  </p:normalViewPr>
  <p:slideViewPr>
    <p:cSldViewPr>
      <p:cViewPr varScale="1">
        <p:scale>
          <a:sx n="74" d="100"/>
          <a:sy n="74" d="100"/>
        </p:scale>
        <p:origin x="1147" y="28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theme" Target="theme/theme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/>
              <a:t>Редакт. стил загл. образец</a:t>
            </a:r>
            <a:endParaRPr lang="es-ES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s-E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86605B0-30E4-89D0-F03D-3CEEDE6AB6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1265354-5FEA-AC2A-4FCE-BECB9ABE6B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4D5B6DB-E47A-5DA1-1B9D-EF86F12FE4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C4145-99A3-4BF9-B81C-68812986E95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69518110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s-E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s-E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11E7DC-DAAA-0E4D-8B31-B8A0C8DD32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083E0D-D9F8-1AA4-5A90-E93959EB17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D7E7ECA-0F35-F281-00DC-29D68E5C4A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4A805-2FDD-4F81-9F5E-2118AF1AE58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23169524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  <a:endParaRPr lang="es-E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s-E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0654B63-3464-5FB2-8B4F-7BA567AF57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D1C57F-ABD1-5C64-DE05-F0A2F701BB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D06B857-9856-BA98-C8E5-D3E6C5E72F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EF292-9B22-4640-9BBA-74186219887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339371078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s-E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s-E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E7369E8-74FA-4F87-1EB0-E294FDA494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D2BE397-31B8-E63D-7EF7-8D7F340863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DB5FEF8-5609-5356-A401-821D7313EB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A7B1E-A585-498E-80DD-86EC0CAA51A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623940660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/>
              <a:t>Редакт. стил загл. образец</a:t>
            </a:r>
            <a:endParaRPr lang="es-E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FCC1F3-A83E-F917-62C5-C98ABA7315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344F6E-30EB-63E6-5FC1-05E97E9EC2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1121890-FC2F-C546-A7BB-00638E5665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9DDF7-ECB9-4231-BA4B-1F68974014B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669017699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s-E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s-E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s-E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522DA9-7A78-8A7C-06C0-84C52C1081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6BF33C-B384-C3BA-C192-387779CE0C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0DA954-81C3-D39E-A3B4-48B07017CA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CF7DA-46EE-4AFF-81FB-C4A484659F5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60627584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s-E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s-ES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s-E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FEC1C0C-540F-62F9-7D7A-E50F1F81DC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1030946-33B4-8A12-C7E3-3BEDB02CB5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F47571D-0036-C656-EDA4-A93D94EAFE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4DF1A-1D41-4FB8-8BA4-FA9BB82CD1E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908954590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s-E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6234815-1C79-7C13-86F5-25B681E7C3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F6BA17A-E539-2778-F001-B2A822F876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136E170-9E8C-E70B-F3CC-2E0FDA940D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7095C-6CD9-4EEE-BC98-D8E092383E8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41577562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9DF2095-C6D2-FA4D-CAD8-DCF9101193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E6864B2-8523-B27E-FA4A-81EE45D33A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0F86B35-A19B-3072-6018-B296FED7AC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E3408-C148-45D2-B6A4-6662CA7A289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6000181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s-E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s-ES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259D1D-3D04-6A7A-BBA3-EF31CAA525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A406F7-231D-F779-64BD-D51BA58BB9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750DDB-3BA0-E9DC-5101-EC88E32A12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4AF6B-76C5-43CB-8B0F-4D6192A8EB0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58362878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s-E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6C30AF-3064-06FB-0A9B-5F33795435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1C87FD-A30D-7802-57DE-3F39626F33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1B7882-2A06-BCB7-B5C4-2FEA4986CA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299E9-F48A-4097-BBD4-594792FED3E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38627539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2AA0A82-DAB9-151A-F0FD-F94E70E253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01E777F-B967-6B15-8D86-833EBC3450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5DC463A-3C10-F307-D61A-61829559632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44C2A80-A247-E9B1-ED88-6FF46E4842E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00430C1-124A-7562-2D68-A2C44A4A888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DDBD858-01D5-47D4-BEE4-1E0703823EC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audio" Target="../media/audio14.wav"/><Relationship Id="rId3" Type="http://schemas.openxmlformats.org/officeDocument/2006/relationships/audio" Target="../media/audio9.wav"/><Relationship Id="rId7" Type="http://schemas.openxmlformats.org/officeDocument/2006/relationships/audio" Target="../media/audio11.wav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audio" Target="../media/audio13.wav"/><Relationship Id="rId5" Type="http://schemas.openxmlformats.org/officeDocument/2006/relationships/audio" Target="../media/audio10.wav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audio" Target="../media/audio12.wav"/><Relationship Id="rId14" Type="http://schemas.openxmlformats.org/officeDocument/2006/relationships/image" Target="../media/image15.png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54.wav"/><Relationship Id="rId7" Type="http://schemas.openxmlformats.org/officeDocument/2006/relationships/slide" Target="slide9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audio" Target="../media/audio57.wav"/><Relationship Id="rId4" Type="http://schemas.openxmlformats.org/officeDocument/2006/relationships/image" Target="../media/image58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slide" Target="slide95.xml"/><Relationship Id="rId4" Type="http://schemas.openxmlformats.org/officeDocument/2006/relationships/image" Target="../media/image61.png"/></Relationships>
</file>

<file path=ppt/slides/_rels/slide10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9.png"/><Relationship Id="rId18" Type="http://schemas.openxmlformats.org/officeDocument/2006/relationships/audio" Target="../media/audio48.wav"/><Relationship Id="rId26" Type="http://schemas.openxmlformats.org/officeDocument/2006/relationships/audio" Target="../media/audio52.wav"/><Relationship Id="rId39" Type="http://schemas.openxmlformats.org/officeDocument/2006/relationships/audio" Target="../media/audio8.wav"/><Relationship Id="rId21" Type="http://schemas.openxmlformats.org/officeDocument/2006/relationships/image" Target="../media/image53.png"/><Relationship Id="rId34" Type="http://schemas.openxmlformats.org/officeDocument/2006/relationships/audio" Target="../media/audio56.wav"/><Relationship Id="rId7" Type="http://schemas.openxmlformats.org/officeDocument/2006/relationships/image" Target="../media/image46.png"/><Relationship Id="rId12" Type="http://schemas.openxmlformats.org/officeDocument/2006/relationships/audio" Target="../media/audio45.wav"/><Relationship Id="rId17" Type="http://schemas.openxmlformats.org/officeDocument/2006/relationships/image" Target="../media/image51.png"/><Relationship Id="rId25" Type="http://schemas.openxmlformats.org/officeDocument/2006/relationships/image" Target="../media/image55.png"/><Relationship Id="rId33" Type="http://schemas.openxmlformats.org/officeDocument/2006/relationships/image" Target="../media/image59.png"/><Relationship Id="rId38" Type="http://schemas.openxmlformats.org/officeDocument/2006/relationships/audio" Target="../media/audio1.wav"/><Relationship Id="rId2" Type="http://schemas.openxmlformats.org/officeDocument/2006/relationships/audio" Target="../media/audio40.wav"/><Relationship Id="rId16" Type="http://schemas.openxmlformats.org/officeDocument/2006/relationships/audio" Target="../media/audio47.wav"/><Relationship Id="rId20" Type="http://schemas.openxmlformats.org/officeDocument/2006/relationships/audio" Target="../media/audio49.wav"/><Relationship Id="rId29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2.wav"/><Relationship Id="rId11" Type="http://schemas.openxmlformats.org/officeDocument/2006/relationships/image" Target="../media/image48.png"/><Relationship Id="rId24" Type="http://schemas.openxmlformats.org/officeDocument/2006/relationships/audio" Target="../media/audio51.wav"/><Relationship Id="rId32" Type="http://schemas.openxmlformats.org/officeDocument/2006/relationships/audio" Target="../media/audio55.wav"/><Relationship Id="rId37" Type="http://schemas.openxmlformats.org/officeDocument/2006/relationships/image" Target="../media/image61.png"/><Relationship Id="rId5" Type="http://schemas.openxmlformats.org/officeDocument/2006/relationships/image" Target="../media/image45.png"/><Relationship Id="rId15" Type="http://schemas.openxmlformats.org/officeDocument/2006/relationships/image" Target="../media/image50.png"/><Relationship Id="rId23" Type="http://schemas.openxmlformats.org/officeDocument/2006/relationships/image" Target="../media/image54.png"/><Relationship Id="rId28" Type="http://schemas.openxmlformats.org/officeDocument/2006/relationships/audio" Target="../media/audio53.wav"/><Relationship Id="rId36" Type="http://schemas.openxmlformats.org/officeDocument/2006/relationships/audio" Target="../media/audio57.wav"/><Relationship Id="rId10" Type="http://schemas.openxmlformats.org/officeDocument/2006/relationships/audio" Target="../media/audio44.wav"/><Relationship Id="rId19" Type="http://schemas.openxmlformats.org/officeDocument/2006/relationships/image" Target="../media/image52.png"/><Relationship Id="rId31" Type="http://schemas.openxmlformats.org/officeDocument/2006/relationships/image" Target="../media/image58.png"/><Relationship Id="rId4" Type="http://schemas.openxmlformats.org/officeDocument/2006/relationships/audio" Target="../media/audio41.wav"/><Relationship Id="rId9" Type="http://schemas.openxmlformats.org/officeDocument/2006/relationships/image" Target="../media/image47.png"/><Relationship Id="rId14" Type="http://schemas.openxmlformats.org/officeDocument/2006/relationships/audio" Target="../media/audio46.wav"/><Relationship Id="rId22" Type="http://schemas.openxmlformats.org/officeDocument/2006/relationships/audio" Target="../media/audio50.wav"/><Relationship Id="rId27" Type="http://schemas.openxmlformats.org/officeDocument/2006/relationships/image" Target="../media/image56.png"/><Relationship Id="rId30" Type="http://schemas.openxmlformats.org/officeDocument/2006/relationships/audio" Target="../media/audio54.wav"/><Relationship Id="rId35" Type="http://schemas.openxmlformats.org/officeDocument/2006/relationships/image" Target="../media/image60.png"/><Relationship Id="rId8" Type="http://schemas.openxmlformats.org/officeDocument/2006/relationships/audio" Target="../media/audio43.wav"/><Relationship Id="rId3" Type="http://schemas.openxmlformats.org/officeDocument/2006/relationships/image" Target="../media/image44.png"/></Relationships>
</file>

<file path=ppt/slides/_rels/slide10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0.png"/><Relationship Id="rId18" Type="http://schemas.openxmlformats.org/officeDocument/2006/relationships/audio" Target="../media/audio49.wav"/><Relationship Id="rId26" Type="http://schemas.openxmlformats.org/officeDocument/2006/relationships/audio" Target="../media/audio53.wav"/><Relationship Id="rId21" Type="http://schemas.openxmlformats.org/officeDocument/2006/relationships/image" Target="../media/image54.png"/><Relationship Id="rId34" Type="http://schemas.openxmlformats.org/officeDocument/2006/relationships/audio" Target="../media/audio57.wav"/><Relationship Id="rId7" Type="http://schemas.openxmlformats.org/officeDocument/2006/relationships/image" Target="../media/image47.png"/><Relationship Id="rId12" Type="http://schemas.openxmlformats.org/officeDocument/2006/relationships/audio" Target="../media/audio46.wav"/><Relationship Id="rId17" Type="http://schemas.openxmlformats.org/officeDocument/2006/relationships/image" Target="../media/image52.png"/><Relationship Id="rId25" Type="http://schemas.openxmlformats.org/officeDocument/2006/relationships/image" Target="../media/image56.png"/><Relationship Id="rId33" Type="http://schemas.openxmlformats.org/officeDocument/2006/relationships/image" Target="../media/image60.png"/><Relationship Id="rId38" Type="http://schemas.openxmlformats.org/officeDocument/2006/relationships/audio" Target="../media/audio8.wav"/><Relationship Id="rId2" Type="http://schemas.openxmlformats.org/officeDocument/2006/relationships/audio" Target="../media/audio41.wav"/><Relationship Id="rId16" Type="http://schemas.openxmlformats.org/officeDocument/2006/relationships/audio" Target="../media/audio48.wav"/><Relationship Id="rId20" Type="http://schemas.openxmlformats.org/officeDocument/2006/relationships/audio" Target="../media/audio50.wav"/><Relationship Id="rId29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3.wav"/><Relationship Id="rId11" Type="http://schemas.openxmlformats.org/officeDocument/2006/relationships/image" Target="../media/image49.png"/><Relationship Id="rId24" Type="http://schemas.openxmlformats.org/officeDocument/2006/relationships/audio" Target="../media/audio52.wav"/><Relationship Id="rId32" Type="http://schemas.openxmlformats.org/officeDocument/2006/relationships/audio" Target="../media/audio56.wav"/><Relationship Id="rId37" Type="http://schemas.openxmlformats.org/officeDocument/2006/relationships/audio" Target="../media/audio1.wav"/><Relationship Id="rId5" Type="http://schemas.openxmlformats.org/officeDocument/2006/relationships/image" Target="../media/image46.png"/><Relationship Id="rId15" Type="http://schemas.openxmlformats.org/officeDocument/2006/relationships/image" Target="../media/image51.png"/><Relationship Id="rId23" Type="http://schemas.openxmlformats.org/officeDocument/2006/relationships/image" Target="../media/image55.png"/><Relationship Id="rId28" Type="http://schemas.openxmlformats.org/officeDocument/2006/relationships/audio" Target="../media/audio54.wav"/><Relationship Id="rId36" Type="http://schemas.openxmlformats.org/officeDocument/2006/relationships/slide" Target="slide102.xml"/><Relationship Id="rId10" Type="http://schemas.openxmlformats.org/officeDocument/2006/relationships/audio" Target="../media/audio45.wav"/><Relationship Id="rId19" Type="http://schemas.openxmlformats.org/officeDocument/2006/relationships/image" Target="../media/image53.png"/><Relationship Id="rId31" Type="http://schemas.openxmlformats.org/officeDocument/2006/relationships/image" Target="../media/image59.png"/><Relationship Id="rId4" Type="http://schemas.openxmlformats.org/officeDocument/2006/relationships/audio" Target="../media/audio42.wav"/><Relationship Id="rId9" Type="http://schemas.openxmlformats.org/officeDocument/2006/relationships/image" Target="../media/image48.png"/><Relationship Id="rId14" Type="http://schemas.openxmlformats.org/officeDocument/2006/relationships/audio" Target="../media/audio47.wav"/><Relationship Id="rId22" Type="http://schemas.openxmlformats.org/officeDocument/2006/relationships/audio" Target="../media/audio51.wav"/><Relationship Id="rId27" Type="http://schemas.openxmlformats.org/officeDocument/2006/relationships/image" Target="../media/image57.png"/><Relationship Id="rId30" Type="http://schemas.openxmlformats.org/officeDocument/2006/relationships/audio" Target="../media/audio55.wav"/><Relationship Id="rId35" Type="http://schemas.openxmlformats.org/officeDocument/2006/relationships/image" Target="../media/image61.png"/><Relationship Id="rId8" Type="http://schemas.openxmlformats.org/officeDocument/2006/relationships/audio" Target="../media/audio44.wav"/><Relationship Id="rId3" Type="http://schemas.openxmlformats.org/officeDocument/2006/relationships/image" Target="../media/image45.png"/></Relationships>
</file>

<file path=ppt/slides/_rels/slide10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0.png"/><Relationship Id="rId18" Type="http://schemas.openxmlformats.org/officeDocument/2006/relationships/audio" Target="../media/audio49.wav"/><Relationship Id="rId26" Type="http://schemas.openxmlformats.org/officeDocument/2006/relationships/audio" Target="../media/audio54.wav"/><Relationship Id="rId3" Type="http://schemas.openxmlformats.org/officeDocument/2006/relationships/image" Target="../media/image45.png"/><Relationship Id="rId21" Type="http://schemas.openxmlformats.org/officeDocument/2006/relationships/image" Target="../media/image54.png"/><Relationship Id="rId34" Type="http://schemas.openxmlformats.org/officeDocument/2006/relationships/slide" Target="slide102.xml"/><Relationship Id="rId7" Type="http://schemas.openxmlformats.org/officeDocument/2006/relationships/image" Target="../media/image47.png"/><Relationship Id="rId12" Type="http://schemas.openxmlformats.org/officeDocument/2006/relationships/audio" Target="../media/audio46.wav"/><Relationship Id="rId17" Type="http://schemas.openxmlformats.org/officeDocument/2006/relationships/image" Target="../media/image52.png"/><Relationship Id="rId25" Type="http://schemas.openxmlformats.org/officeDocument/2006/relationships/image" Target="../media/image56.png"/><Relationship Id="rId33" Type="http://schemas.openxmlformats.org/officeDocument/2006/relationships/image" Target="../media/image61.png"/><Relationship Id="rId2" Type="http://schemas.openxmlformats.org/officeDocument/2006/relationships/audio" Target="../media/audio41.wav"/><Relationship Id="rId16" Type="http://schemas.openxmlformats.org/officeDocument/2006/relationships/audio" Target="../media/audio48.wav"/><Relationship Id="rId20" Type="http://schemas.openxmlformats.org/officeDocument/2006/relationships/audio" Target="../media/audio50.wav"/><Relationship Id="rId29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3.wav"/><Relationship Id="rId11" Type="http://schemas.openxmlformats.org/officeDocument/2006/relationships/image" Target="../media/image49.png"/><Relationship Id="rId24" Type="http://schemas.openxmlformats.org/officeDocument/2006/relationships/audio" Target="../media/audio52.wav"/><Relationship Id="rId32" Type="http://schemas.openxmlformats.org/officeDocument/2006/relationships/audio" Target="../media/audio57.wav"/><Relationship Id="rId5" Type="http://schemas.openxmlformats.org/officeDocument/2006/relationships/image" Target="../media/image46.png"/><Relationship Id="rId15" Type="http://schemas.openxmlformats.org/officeDocument/2006/relationships/image" Target="../media/image51.png"/><Relationship Id="rId23" Type="http://schemas.openxmlformats.org/officeDocument/2006/relationships/image" Target="../media/image55.png"/><Relationship Id="rId28" Type="http://schemas.openxmlformats.org/officeDocument/2006/relationships/audio" Target="../media/audio55.wav"/><Relationship Id="rId36" Type="http://schemas.openxmlformats.org/officeDocument/2006/relationships/audio" Target="../media/audio8.wav"/><Relationship Id="rId10" Type="http://schemas.openxmlformats.org/officeDocument/2006/relationships/audio" Target="../media/audio45.wav"/><Relationship Id="rId19" Type="http://schemas.openxmlformats.org/officeDocument/2006/relationships/image" Target="../media/image53.png"/><Relationship Id="rId31" Type="http://schemas.openxmlformats.org/officeDocument/2006/relationships/image" Target="../media/image60.png"/><Relationship Id="rId4" Type="http://schemas.openxmlformats.org/officeDocument/2006/relationships/audio" Target="../media/audio42.wav"/><Relationship Id="rId9" Type="http://schemas.openxmlformats.org/officeDocument/2006/relationships/image" Target="../media/image48.png"/><Relationship Id="rId14" Type="http://schemas.openxmlformats.org/officeDocument/2006/relationships/audio" Target="../media/audio47.wav"/><Relationship Id="rId22" Type="http://schemas.openxmlformats.org/officeDocument/2006/relationships/audio" Target="../media/audio51.wav"/><Relationship Id="rId27" Type="http://schemas.openxmlformats.org/officeDocument/2006/relationships/image" Target="../media/image58.png"/><Relationship Id="rId30" Type="http://schemas.openxmlformats.org/officeDocument/2006/relationships/audio" Target="../media/audio56.wav"/><Relationship Id="rId35" Type="http://schemas.openxmlformats.org/officeDocument/2006/relationships/audio" Target="../media/audio1.wav"/><Relationship Id="rId8" Type="http://schemas.openxmlformats.org/officeDocument/2006/relationships/audio" Target="../media/audio44.wav"/></Relationships>
</file>

<file path=ppt/slides/_rels/slide10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0.png"/><Relationship Id="rId18" Type="http://schemas.openxmlformats.org/officeDocument/2006/relationships/audio" Target="../media/audio49.wav"/><Relationship Id="rId26" Type="http://schemas.openxmlformats.org/officeDocument/2006/relationships/audio" Target="../media/audio55.wav"/><Relationship Id="rId3" Type="http://schemas.openxmlformats.org/officeDocument/2006/relationships/image" Target="../media/image45.png"/><Relationship Id="rId21" Type="http://schemas.openxmlformats.org/officeDocument/2006/relationships/image" Target="../media/image55.png"/><Relationship Id="rId34" Type="http://schemas.openxmlformats.org/officeDocument/2006/relationships/audio" Target="../media/audio8.wav"/><Relationship Id="rId7" Type="http://schemas.openxmlformats.org/officeDocument/2006/relationships/image" Target="../media/image47.png"/><Relationship Id="rId12" Type="http://schemas.openxmlformats.org/officeDocument/2006/relationships/audio" Target="../media/audio46.wav"/><Relationship Id="rId17" Type="http://schemas.openxmlformats.org/officeDocument/2006/relationships/image" Target="../media/image52.png"/><Relationship Id="rId25" Type="http://schemas.openxmlformats.org/officeDocument/2006/relationships/image" Target="../media/image58.png"/><Relationship Id="rId33" Type="http://schemas.openxmlformats.org/officeDocument/2006/relationships/audio" Target="../media/audio1.wav"/><Relationship Id="rId2" Type="http://schemas.openxmlformats.org/officeDocument/2006/relationships/audio" Target="../media/audio41.wav"/><Relationship Id="rId16" Type="http://schemas.openxmlformats.org/officeDocument/2006/relationships/audio" Target="../media/audio48.wav"/><Relationship Id="rId20" Type="http://schemas.openxmlformats.org/officeDocument/2006/relationships/audio" Target="../media/audio51.wav"/><Relationship Id="rId29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3.wav"/><Relationship Id="rId11" Type="http://schemas.openxmlformats.org/officeDocument/2006/relationships/image" Target="../media/image49.png"/><Relationship Id="rId24" Type="http://schemas.openxmlformats.org/officeDocument/2006/relationships/audio" Target="../media/audio54.wav"/><Relationship Id="rId32" Type="http://schemas.openxmlformats.org/officeDocument/2006/relationships/slide" Target="slide102.xml"/><Relationship Id="rId5" Type="http://schemas.openxmlformats.org/officeDocument/2006/relationships/image" Target="../media/image46.png"/><Relationship Id="rId15" Type="http://schemas.openxmlformats.org/officeDocument/2006/relationships/image" Target="../media/image51.png"/><Relationship Id="rId23" Type="http://schemas.openxmlformats.org/officeDocument/2006/relationships/image" Target="../media/image56.png"/><Relationship Id="rId28" Type="http://schemas.openxmlformats.org/officeDocument/2006/relationships/audio" Target="../media/audio56.wav"/><Relationship Id="rId10" Type="http://schemas.openxmlformats.org/officeDocument/2006/relationships/audio" Target="../media/audio45.wav"/><Relationship Id="rId19" Type="http://schemas.openxmlformats.org/officeDocument/2006/relationships/image" Target="../media/image53.png"/><Relationship Id="rId31" Type="http://schemas.openxmlformats.org/officeDocument/2006/relationships/image" Target="../media/image61.png"/><Relationship Id="rId4" Type="http://schemas.openxmlformats.org/officeDocument/2006/relationships/audio" Target="../media/audio42.wav"/><Relationship Id="rId9" Type="http://schemas.openxmlformats.org/officeDocument/2006/relationships/image" Target="../media/image48.png"/><Relationship Id="rId14" Type="http://schemas.openxmlformats.org/officeDocument/2006/relationships/audio" Target="../media/audio47.wav"/><Relationship Id="rId22" Type="http://schemas.openxmlformats.org/officeDocument/2006/relationships/audio" Target="../media/audio52.wav"/><Relationship Id="rId27" Type="http://schemas.openxmlformats.org/officeDocument/2006/relationships/image" Target="../media/image59.png"/><Relationship Id="rId30" Type="http://schemas.openxmlformats.org/officeDocument/2006/relationships/audio" Target="../media/audio57.wav"/><Relationship Id="rId8" Type="http://schemas.openxmlformats.org/officeDocument/2006/relationships/audio" Target="../media/audio44.wav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audio" Target="../media/audio44.wav"/><Relationship Id="rId13" Type="http://schemas.openxmlformats.org/officeDocument/2006/relationships/image" Target="../media/image50.png"/><Relationship Id="rId18" Type="http://schemas.openxmlformats.org/officeDocument/2006/relationships/audio" Target="../media/audio51.wav"/><Relationship Id="rId26" Type="http://schemas.openxmlformats.org/officeDocument/2006/relationships/audio" Target="../media/audio56.wav"/><Relationship Id="rId3" Type="http://schemas.openxmlformats.org/officeDocument/2006/relationships/image" Target="../media/image45.png"/><Relationship Id="rId21" Type="http://schemas.openxmlformats.org/officeDocument/2006/relationships/image" Target="../media/image56.png"/><Relationship Id="rId7" Type="http://schemas.openxmlformats.org/officeDocument/2006/relationships/image" Target="../media/image47.png"/><Relationship Id="rId12" Type="http://schemas.openxmlformats.org/officeDocument/2006/relationships/audio" Target="../media/audio46.wav"/><Relationship Id="rId17" Type="http://schemas.openxmlformats.org/officeDocument/2006/relationships/image" Target="../media/image52.png"/><Relationship Id="rId25" Type="http://schemas.openxmlformats.org/officeDocument/2006/relationships/image" Target="../media/image59.png"/><Relationship Id="rId2" Type="http://schemas.openxmlformats.org/officeDocument/2006/relationships/audio" Target="../media/audio41.wav"/><Relationship Id="rId16" Type="http://schemas.openxmlformats.org/officeDocument/2006/relationships/audio" Target="../media/audio48.wav"/><Relationship Id="rId20" Type="http://schemas.openxmlformats.org/officeDocument/2006/relationships/audio" Target="../media/audio52.wav"/><Relationship Id="rId29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3.wav"/><Relationship Id="rId11" Type="http://schemas.openxmlformats.org/officeDocument/2006/relationships/image" Target="../media/image49.png"/><Relationship Id="rId24" Type="http://schemas.openxmlformats.org/officeDocument/2006/relationships/audio" Target="../media/audio55.wav"/><Relationship Id="rId32" Type="http://schemas.openxmlformats.org/officeDocument/2006/relationships/audio" Target="../media/audio8.wav"/><Relationship Id="rId5" Type="http://schemas.openxmlformats.org/officeDocument/2006/relationships/image" Target="../media/image46.png"/><Relationship Id="rId15" Type="http://schemas.openxmlformats.org/officeDocument/2006/relationships/image" Target="../media/image51.png"/><Relationship Id="rId23" Type="http://schemas.openxmlformats.org/officeDocument/2006/relationships/image" Target="../media/image58.png"/><Relationship Id="rId28" Type="http://schemas.openxmlformats.org/officeDocument/2006/relationships/audio" Target="../media/audio57.wav"/><Relationship Id="rId10" Type="http://schemas.openxmlformats.org/officeDocument/2006/relationships/audio" Target="../media/audio45.wav"/><Relationship Id="rId19" Type="http://schemas.openxmlformats.org/officeDocument/2006/relationships/image" Target="../media/image55.png"/><Relationship Id="rId31" Type="http://schemas.openxmlformats.org/officeDocument/2006/relationships/audio" Target="../media/audio1.wav"/><Relationship Id="rId4" Type="http://schemas.openxmlformats.org/officeDocument/2006/relationships/audio" Target="../media/audio42.wav"/><Relationship Id="rId9" Type="http://schemas.openxmlformats.org/officeDocument/2006/relationships/image" Target="../media/image48.png"/><Relationship Id="rId14" Type="http://schemas.openxmlformats.org/officeDocument/2006/relationships/audio" Target="../media/audio47.wav"/><Relationship Id="rId22" Type="http://schemas.openxmlformats.org/officeDocument/2006/relationships/audio" Target="../media/audio54.wav"/><Relationship Id="rId27" Type="http://schemas.openxmlformats.org/officeDocument/2006/relationships/image" Target="../media/image60.png"/><Relationship Id="rId30" Type="http://schemas.openxmlformats.org/officeDocument/2006/relationships/slide" Target="slide102.xml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audio" Target="../media/audio44.wav"/><Relationship Id="rId13" Type="http://schemas.openxmlformats.org/officeDocument/2006/relationships/image" Target="../media/image50.png"/><Relationship Id="rId18" Type="http://schemas.openxmlformats.org/officeDocument/2006/relationships/audio" Target="../media/audio52.wav"/><Relationship Id="rId26" Type="http://schemas.openxmlformats.org/officeDocument/2006/relationships/audio" Target="../media/audio57.wav"/><Relationship Id="rId3" Type="http://schemas.openxmlformats.org/officeDocument/2006/relationships/image" Target="../media/image45.png"/><Relationship Id="rId21" Type="http://schemas.openxmlformats.org/officeDocument/2006/relationships/image" Target="../media/image58.png"/><Relationship Id="rId7" Type="http://schemas.openxmlformats.org/officeDocument/2006/relationships/image" Target="../media/image47.png"/><Relationship Id="rId12" Type="http://schemas.openxmlformats.org/officeDocument/2006/relationships/audio" Target="../media/audio46.wav"/><Relationship Id="rId17" Type="http://schemas.openxmlformats.org/officeDocument/2006/relationships/image" Target="../media/image55.png"/><Relationship Id="rId25" Type="http://schemas.openxmlformats.org/officeDocument/2006/relationships/image" Target="../media/image60.png"/><Relationship Id="rId2" Type="http://schemas.openxmlformats.org/officeDocument/2006/relationships/audio" Target="../media/audio41.wav"/><Relationship Id="rId16" Type="http://schemas.openxmlformats.org/officeDocument/2006/relationships/audio" Target="../media/audio51.wav"/><Relationship Id="rId20" Type="http://schemas.openxmlformats.org/officeDocument/2006/relationships/audio" Target="../media/audio54.wav"/><Relationship Id="rId29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3.wav"/><Relationship Id="rId11" Type="http://schemas.openxmlformats.org/officeDocument/2006/relationships/image" Target="../media/image49.png"/><Relationship Id="rId24" Type="http://schemas.openxmlformats.org/officeDocument/2006/relationships/audio" Target="../media/audio56.wav"/><Relationship Id="rId5" Type="http://schemas.openxmlformats.org/officeDocument/2006/relationships/image" Target="../media/image46.png"/><Relationship Id="rId15" Type="http://schemas.openxmlformats.org/officeDocument/2006/relationships/image" Target="../media/image52.png"/><Relationship Id="rId23" Type="http://schemas.openxmlformats.org/officeDocument/2006/relationships/image" Target="../media/image59.png"/><Relationship Id="rId28" Type="http://schemas.openxmlformats.org/officeDocument/2006/relationships/slide" Target="slide102.xml"/><Relationship Id="rId10" Type="http://schemas.openxmlformats.org/officeDocument/2006/relationships/audio" Target="../media/audio45.wav"/><Relationship Id="rId19" Type="http://schemas.openxmlformats.org/officeDocument/2006/relationships/image" Target="../media/image56.png"/><Relationship Id="rId4" Type="http://schemas.openxmlformats.org/officeDocument/2006/relationships/audio" Target="../media/audio42.wav"/><Relationship Id="rId9" Type="http://schemas.openxmlformats.org/officeDocument/2006/relationships/image" Target="../media/image48.png"/><Relationship Id="rId14" Type="http://schemas.openxmlformats.org/officeDocument/2006/relationships/audio" Target="../media/audio48.wav"/><Relationship Id="rId22" Type="http://schemas.openxmlformats.org/officeDocument/2006/relationships/audio" Target="../media/audio55.wav"/><Relationship Id="rId27" Type="http://schemas.openxmlformats.org/officeDocument/2006/relationships/image" Target="../media/image61.png"/><Relationship Id="rId30" Type="http://schemas.openxmlformats.org/officeDocument/2006/relationships/audio" Target="../media/audio8.wav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audio" Target="../media/audio44.wav"/><Relationship Id="rId13" Type="http://schemas.openxmlformats.org/officeDocument/2006/relationships/image" Target="../media/image50.png"/><Relationship Id="rId18" Type="http://schemas.openxmlformats.org/officeDocument/2006/relationships/audio" Target="../media/audio54.wav"/><Relationship Id="rId26" Type="http://schemas.openxmlformats.org/officeDocument/2006/relationships/slide" Target="slide102.xml"/><Relationship Id="rId3" Type="http://schemas.openxmlformats.org/officeDocument/2006/relationships/image" Target="../media/image45.png"/><Relationship Id="rId21" Type="http://schemas.openxmlformats.org/officeDocument/2006/relationships/image" Target="../media/image59.png"/><Relationship Id="rId7" Type="http://schemas.openxmlformats.org/officeDocument/2006/relationships/image" Target="../media/image47.png"/><Relationship Id="rId12" Type="http://schemas.openxmlformats.org/officeDocument/2006/relationships/audio" Target="../media/audio46.wav"/><Relationship Id="rId17" Type="http://schemas.openxmlformats.org/officeDocument/2006/relationships/image" Target="../media/image55.png"/><Relationship Id="rId25" Type="http://schemas.openxmlformats.org/officeDocument/2006/relationships/image" Target="../media/image61.png"/><Relationship Id="rId2" Type="http://schemas.openxmlformats.org/officeDocument/2006/relationships/audio" Target="../media/audio41.wav"/><Relationship Id="rId16" Type="http://schemas.openxmlformats.org/officeDocument/2006/relationships/audio" Target="../media/audio51.wav"/><Relationship Id="rId20" Type="http://schemas.openxmlformats.org/officeDocument/2006/relationships/audio" Target="../media/audio55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3.wav"/><Relationship Id="rId11" Type="http://schemas.openxmlformats.org/officeDocument/2006/relationships/image" Target="../media/image49.png"/><Relationship Id="rId24" Type="http://schemas.openxmlformats.org/officeDocument/2006/relationships/audio" Target="../media/audio57.wav"/><Relationship Id="rId5" Type="http://schemas.openxmlformats.org/officeDocument/2006/relationships/image" Target="../media/image46.png"/><Relationship Id="rId15" Type="http://schemas.openxmlformats.org/officeDocument/2006/relationships/image" Target="../media/image52.png"/><Relationship Id="rId23" Type="http://schemas.openxmlformats.org/officeDocument/2006/relationships/image" Target="../media/image60.png"/><Relationship Id="rId28" Type="http://schemas.openxmlformats.org/officeDocument/2006/relationships/audio" Target="../media/audio8.wav"/><Relationship Id="rId10" Type="http://schemas.openxmlformats.org/officeDocument/2006/relationships/audio" Target="../media/audio45.wav"/><Relationship Id="rId19" Type="http://schemas.openxmlformats.org/officeDocument/2006/relationships/image" Target="../media/image58.png"/><Relationship Id="rId4" Type="http://schemas.openxmlformats.org/officeDocument/2006/relationships/audio" Target="../media/audio42.wav"/><Relationship Id="rId9" Type="http://schemas.openxmlformats.org/officeDocument/2006/relationships/image" Target="../media/image48.png"/><Relationship Id="rId14" Type="http://schemas.openxmlformats.org/officeDocument/2006/relationships/audio" Target="../media/audio48.wav"/><Relationship Id="rId22" Type="http://schemas.openxmlformats.org/officeDocument/2006/relationships/audio" Target="../media/audio56.wav"/><Relationship Id="rId27" Type="http://schemas.openxmlformats.org/officeDocument/2006/relationships/audio" Target="../media/audio1.wav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audio" Target="../media/audio44.wav"/><Relationship Id="rId13" Type="http://schemas.openxmlformats.org/officeDocument/2006/relationships/image" Target="../media/image50.png"/><Relationship Id="rId18" Type="http://schemas.openxmlformats.org/officeDocument/2006/relationships/audio" Target="../media/audio54.wav"/><Relationship Id="rId26" Type="http://schemas.openxmlformats.org/officeDocument/2006/relationships/audio" Target="../media/audio8.wav"/><Relationship Id="rId3" Type="http://schemas.openxmlformats.org/officeDocument/2006/relationships/image" Target="../media/image45.png"/><Relationship Id="rId21" Type="http://schemas.openxmlformats.org/officeDocument/2006/relationships/image" Target="../media/image59.png"/><Relationship Id="rId7" Type="http://schemas.openxmlformats.org/officeDocument/2006/relationships/image" Target="../media/image47.png"/><Relationship Id="rId12" Type="http://schemas.openxmlformats.org/officeDocument/2006/relationships/audio" Target="../media/audio46.wav"/><Relationship Id="rId17" Type="http://schemas.openxmlformats.org/officeDocument/2006/relationships/image" Target="../media/image55.png"/><Relationship Id="rId25" Type="http://schemas.openxmlformats.org/officeDocument/2006/relationships/audio" Target="../media/audio1.wav"/><Relationship Id="rId2" Type="http://schemas.openxmlformats.org/officeDocument/2006/relationships/audio" Target="../media/audio41.wav"/><Relationship Id="rId16" Type="http://schemas.openxmlformats.org/officeDocument/2006/relationships/audio" Target="../media/audio51.wav"/><Relationship Id="rId20" Type="http://schemas.openxmlformats.org/officeDocument/2006/relationships/audio" Target="../media/audio55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3.wav"/><Relationship Id="rId11" Type="http://schemas.openxmlformats.org/officeDocument/2006/relationships/image" Target="../media/image49.png"/><Relationship Id="rId24" Type="http://schemas.openxmlformats.org/officeDocument/2006/relationships/slide" Target="slide102.xml"/><Relationship Id="rId5" Type="http://schemas.openxmlformats.org/officeDocument/2006/relationships/image" Target="../media/image46.png"/><Relationship Id="rId15" Type="http://schemas.openxmlformats.org/officeDocument/2006/relationships/image" Target="../media/image52.png"/><Relationship Id="rId23" Type="http://schemas.openxmlformats.org/officeDocument/2006/relationships/image" Target="../media/image61.png"/><Relationship Id="rId10" Type="http://schemas.openxmlformats.org/officeDocument/2006/relationships/audio" Target="../media/audio45.wav"/><Relationship Id="rId19" Type="http://schemas.openxmlformats.org/officeDocument/2006/relationships/image" Target="../media/image58.png"/><Relationship Id="rId4" Type="http://schemas.openxmlformats.org/officeDocument/2006/relationships/audio" Target="../media/audio42.wav"/><Relationship Id="rId9" Type="http://schemas.openxmlformats.org/officeDocument/2006/relationships/image" Target="../media/image48.png"/><Relationship Id="rId14" Type="http://schemas.openxmlformats.org/officeDocument/2006/relationships/audio" Target="../media/audio48.wav"/><Relationship Id="rId22" Type="http://schemas.openxmlformats.org/officeDocument/2006/relationships/audio" Target="../media/audio57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audio" Target="../media/audio14.wav"/><Relationship Id="rId3" Type="http://schemas.openxmlformats.org/officeDocument/2006/relationships/audio" Target="../media/audio9.wav"/><Relationship Id="rId7" Type="http://schemas.openxmlformats.org/officeDocument/2006/relationships/audio" Target="../media/audio11.wav"/><Relationship Id="rId12" Type="http://schemas.openxmlformats.org/officeDocument/2006/relationships/image" Target="../media/image14.png"/><Relationship Id="rId17" Type="http://schemas.openxmlformats.org/officeDocument/2006/relationships/audio" Target="../media/audio8.wav"/><Relationship Id="rId2" Type="http://schemas.openxmlformats.org/officeDocument/2006/relationships/audio" Target="../media/audio1.wav"/><Relationship Id="rId16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audio" Target="../media/audio13.wav"/><Relationship Id="rId5" Type="http://schemas.openxmlformats.org/officeDocument/2006/relationships/audio" Target="../media/audio15.wav"/><Relationship Id="rId15" Type="http://schemas.openxmlformats.org/officeDocument/2006/relationships/audio" Target="../media/audio10.wav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audio" Target="../media/audio12.wav"/><Relationship Id="rId14" Type="http://schemas.openxmlformats.org/officeDocument/2006/relationships/image" Target="../media/image15.png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45.wav"/><Relationship Id="rId13" Type="http://schemas.openxmlformats.org/officeDocument/2006/relationships/image" Target="../media/image52.png"/><Relationship Id="rId18" Type="http://schemas.openxmlformats.org/officeDocument/2006/relationships/audio" Target="../media/audio55.wav"/><Relationship Id="rId3" Type="http://schemas.openxmlformats.org/officeDocument/2006/relationships/image" Target="../media/image45.png"/><Relationship Id="rId21" Type="http://schemas.openxmlformats.org/officeDocument/2006/relationships/image" Target="../media/image61.png"/><Relationship Id="rId7" Type="http://schemas.openxmlformats.org/officeDocument/2006/relationships/image" Target="../media/image48.png"/><Relationship Id="rId12" Type="http://schemas.openxmlformats.org/officeDocument/2006/relationships/audio" Target="../media/audio48.wav"/><Relationship Id="rId17" Type="http://schemas.openxmlformats.org/officeDocument/2006/relationships/image" Target="../media/image58.png"/><Relationship Id="rId2" Type="http://schemas.openxmlformats.org/officeDocument/2006/relationships/audio" Target="../media/audio41.wav"/><Relationship Id="rId16" Type="http://schemas.openxmlformats.org/officeDocument/2006/relationships/audio" Target="../media/audio54.wav"/><Relationship Id="rId20" Type="http://schemas.openxmlformats.org/officeDocument/2006/relationships/audio" Target="../media/audio5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4.wav"/><Relationship Id="rId11" Type="http://schemas.openxmlformats.org/officeDocument/2006/relationships/image" Target="../media/image50.png"/><Relationship Id="rId24" Type="http://schemas.openxmlformats.org/officeDocument/2006/relationships/audio" Target="../media/audio8.wav"/><Relationship Id="rId5" Type="http://schemas.openxmlformats.org/officeDocument/2006/relationships/image" Target="../media/image47.png"/><Relationship Id="rId15" Type="http://schemas.openxmlformats.org/officeDocument/2006/relationships/image" Target="../media/image55.png"/><Relationship Id="rId23" Type="http://schemas.openxmlformats.org/officeDocument/2006/relationships/audio" Target="../media/audio1.wav"/><Relationship Id="rId10" Type="http://schemas.openxmlformats.org/officeDocument/2006/relationships/audio" Target="../media/audio46.wav"/><Relationship Id="rId19" Type="http://schemas.openxmlformats.org/officeDocument/2006/relationships/image" Target="../media/image59.png"/><Relationship Id="rId4" Type="http://schemas.openxmlformats.org/officeDocument/2006/relationships/audio" Target="../media/audio43.wav"/><Relationship Id="rId9" Type="http://schemas.openxmlformats.org/officeDocument/2006/relationships/image" Target="../media/image49.png"/><Relationship Id="rId14" Type="http://schemas.openxmlformats.org/officeDocument/2006/relationships/audio" Target="../media/audio51.wav"/><Relationship Id="rId22" Type="http://schemas.openxmlformats.org/officeDocument/2006/relationships/slide" Target="slide102.xml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46.wav"/><Relationship Id="rId13" Type="http://schemas.openxmlformats.org/officeDocument/2006/relationships/image" Target="../media/image55.png"/><Relationship Id="rId18" Type="http://schemas.openxmlformats.org/officeDocument/2006/relationships/audio" Target="../media/audio57.wav"/><Relationship Id="rId3" Type="http://schemas.openxmlformats.org/officeDocument/2006/relationships/image" Target="../media/image45.png"/><Relationship Id="rId21" Type="http://schemas.openxmlformats.org/officeDocument/2006/relationships/audio" Target="../media/audio1.wav"/><Relationship Id="rId7" Type="http://schemas.openxmlformats.org/officeDocument/2006/relationships/image" Target="../media/image49.png"/><Relationship Id="rId12" Type="http://schemas.openxmlformats.org/officeDocument/2006/relationships/audio" Target="../media/audio51.wav"/><Relationship Id="rId17" Type="http://schemas.openxmlformats.org/officeDocument/2006/relationships/image" Target="../media/image59.png"/><Relationship Id="rId2" Type="http://schemas.openxmlformats.org/officeDocument/2006/relationships/audio" Target="../media/audio41.wav"/><Relationship Id="rId16" Type="http://schemas.openxmlformats.org/officeDocument/2006/relationships/audio" Target="../media/audio55.wav"/><Relationship Id="rId20" Type="http://schemas.openxmlformats.org/officeDocument/2006/relationships/slide" Target="slide102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5.wav"/><Relationship Id="rId11" Type="http://schemas.openxmlformats.org/officeDocument/2006/relationships/image" Target="../media/image52.png"/><Relationship Id="rId5" Type="http://schemas.openxmlformats.org/officeDocument/2006/relationships/image" Target="../media/image47.png"/><Relationship Id="rId15" Type="http://schemas.openxmlformats.org/officeDocument/2006/relationships/image" Target="../media/image58.png"/><Relationship Id="rId10" Type="http://schemas.openxmlformats.org/officeDocument/2006/relationships/audio" Target="../media/audio48.wav"/><Relationship Id="rId19" Type="http://schemas.openxmlformats.org/officeDocument/2006/relationships/image" Target="../media/image61.png"/><Relationship Id="rId4" Type="http://schemas.openxmlformats.org/officeDocument/2006/relationships/audio" Target="../media/audio43.wav"/><Relationship Id="rId9" Type="http://schemas.openxmlformats.org/officeDocument/2006/relationships/image" Target="../media/image50.png"/><Relationship Id="rId14" Type="http://schemas.openxmlformats.org/officeDocument/2006/relationships/audio" Target="../media/audio54.wav"/><Relationship Id="rId22" Type="http://schemas.openxmlformats.org/officeDocument/2006/relationships/audio" Target="../media/audio8.wav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48.wav"/><Relationship Id="rId13" Type="http://schemas.openxmlformats.org/officeDocument/2006/relationships/image" Target="../media/image58.png"/><Relationship Id="rId18" Type="http://schemas.openxmlformats.org/officeDocument/2006/relationships/slide" Target="slide102.xml"/><Relationship Id="rId3" Type="http://schemas.openxmlformats.org/officeDocument/2006/relationships/image" Target="../media/image45.png"/><Relationship Id="rId7" Type="http://schemas.openxmlformats.org/officeDocument/2006/relationships/image" Target="../media/image50.png"/><Relationship Id="rId12" Type="http://schemas.openxmlformats.org/officeDocument/2006/relationships/audio" Target="../media/audio54.wav"/><Relationship Id="rId17" Type="http://schemas.openxmlformats.org/officeDocument/2006/relationships/image" Target="../media/image61.png"/><Relationship Id="rId2" Type="http://schemas.openxmlformats.org/officeDocument/2006/relationships/audio" Target="../media/audio41.wav"/><Relationship Id="rId16" Type="http://schemas.openxmlformats.org/officeDocument/2006/relationships/audio" Target="../media/audio57.wav"/><Relationship Id="rId20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6.wav"/><Relationship Id="rId11" Type="http://schemas.openxmlformats.org/officeDocument/2006/relationships/image" Target="../media/image55.png"/><Relationship Id="rId5" Type="http://schemas.openxmlformats.org/officeDocument/2006/relationships/image" Target="../media/image47.png"/><Relationship Id="rId15" Type="http://schemas.openxmlformats.org/officeDocument/2006/relationships/image" Target="../media/image59.png"/><Relationship Id="rId10" Type="http://schemas.openxmlformats.org/officeDocument/2006/relationships/audio" Target="../media/audio51.wav"/><Relationship Id="rId19" Type="http://schemas.openxmlformats.org/officeDocument/2006/relationships/audio" Target="../media/audio1.wav"/><Relationship Id="rId4" Type="http://schemas.openxmlformats.org/officeDocument/2006/relationships/audio" Target="../media/audio43.wav"/><Relationship Id="rId9" Type="http://schemas.openxmlformats.org/officeDocument/2006/relationships/image" Target="../media/image52.png"/><Relationship Id="rId14" Type="http://schemas.openxmlformats.org/officeDocument/2006/relationships/audio" Target="../media/audio55.wav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51.wav"/><Relationship Id="rId13" Type="http://schemas.openxmlformats.org/officeDocument/2006/relationships/image" Target="../media/image59.png"/><Relationship Id="rId18" Type="http://schemas.openxmlformats.org/officeDocument/2006/relationships/audio" Target="../media/audio8.wav"/><Relationship Id="rId3" Type="http://schemas.openxmlformats.org/officeDocument/2006/relationships/image" Target="../media/image47.png"/><Relationship Id="rId7" Type="http://schemas.openxmlformats.org/officeDocument/2006/relationships/image" Target="../media/image52.png"/><Relationship Id="rId12" Type="http://schemas.openxmlformats.org/officeDocument/2006/relationships/audio" Target="../media/audio55.wav"/><Relationship Id="rId17" Type="http://schemas.openxmlformats.org/officeDocument/2006/relationships/audio" Target="../media/audio1.wav"/><Relationship Id="rId2" Type="http://schemas.openxmlformats.org/officeDocument/2006/relationships/audio" Target="../media/audio43.wav"/><Relationship Id="rId16" Type="http://schemas.openxmlformats.org/officeDocument/2006/relationships/slide" Target="slide102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8.wav"/><Relationship Id="rId11" Type="http://schemas.openxmlformats.org/officeDocument/2006/relationships/image" Target="../media/image58.png"/><Relationship Id="rId5" Type="http://schemas.openxmlformats.org/officeDocument/2006/relationships/image" Target="../media/image50.png"/><Relationship Id="rId15" Type="http://schemas.openxmlformats.org/officeDocument/2006/relationships/image" Target="../media/image61.png"/><Relationship Id="rId10" Type="http://schemas.openxmlformats.org/officeDocument/2006/relationships/audio" Target="../media/audio54.wav"/><Relationship Id="rId4" Type="http://schemas.openxmlformats.org/officeDocument/2006/relationships/audio" Target="../media/audio46.wav"/><Relationship Id="rId9" Type="http://schemas.openxmlformats.org/officeDocument/2006/relationships/image" Target="../media/image55.png"/><Relationship Id="rId14" Type="http://schemas.openxmlformats.org/officeDocument/2006/relationships/audio" Target="../media/audio57.wav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54.wav"/><Relationship Id="rId13" Type="http://schemas.openxmlformats.org/officeDocument/2006/relationships/image" Target="../media/image61.png"/><Relationship Id="rId3" Type="http://schemas.openxmlformats.org/officeDocument/2006/relationships/image" Target="../media/image47.png"/><Relationship Id="rId7" Type="http://schemas.openxmlformats.org/officeDocument/2006/relationships/image" Target="../media/image55.png"/><Relationship Id="rId12" Type="http://schemas.openxmlformats.org/officeDocument/2006/relationships/audio" Target="../media/audio57.wav"/><Relationship Id="rId2" Type="http://schemas.openxmlformats.org/officeDocument/2006/relationships/audio" Target="../media/audio43.wav"/><Relationship Id="rId16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1.wav"/><Relationship Id="rId11" Type="http://schemas.openxmlformats.org/officeDocument/2006/relationships/image" Target="../media/image59.png"/><Relationship Id="rId5" Type="http://schemas.openxmlformats.org/officeDocument/2006/relationships/image" Target="../media/image52.png"/><Relationship Id="rId15" Type="http://schemas.openxmlformats.org/officeDocument/2006/relationships/audio" Target="../media/audio1.wav"/><Relationship Id="rId10" Type="http://schemas.openxmlformats.org/officeDocument/2006/relationships/audio" Target="../media/audio55.wav"/><Relationship Id="rId4" Type="http://schemas.openxmlformats.org/officeDocument/2006/relationships/audio" Target="../media/audio48.wav"/><Relationship Id="rId9" Type="http://schemas.openxmlformats.org/officeDocument/2006/relationships/image" Target="../media/image58.png"/><Relationship Id="rId14" Type="http://schemas.openxmlformats.org/officeDocument/2006/relationships/slide" Target="slide102.xml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55.wav"/><Relationship Id="rId13" Type="http://schemas.openxmlformats.org/officeDocument/2006/relationships/audio" Target="../media/audio1.wav"/><Relationship Id="rId3" Type="http://schemas.openxmlformats.org/officeDocument/2006/relationships/image" Target="../media/image47.png"/><Relationship Id="rId7" Type="http://schemas.openxmlformats.org/officeDocument/2006/relationships/image" Target="../media/image58.png"/><Relationship Id="rId12" Type="http://schemas.openxmlformats.org/officeDocument/2006/relationships/slide" Target="slide102.xml"/><Relationship Id="rId2" Type="http://schemas.openxmlformats.org/officeDocument/2006/relationships/audio" Target="../media/audio4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4.wav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audio" Target="../media/audio57.wav"/><Relationship Id="rId4" Type="http://schemas.openxmlformats.org/officeDocument/2006/relationships/audio" Target="../media/audio51.wav"/><Relationship Id="rId9" Type="http://schemas.openxmlformats.org/officeDocument/2006/relationships/image" Target="../media/image59.png"/><Relationship Id="rId14" Type="http://schemas.openxmlformats.org/officeDocument/2006/relationships/audio" Target="../media/audio8.wav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57.wav"/><Relationship Id="rId3" Type="http://schemas.openxmlformats.org/officeDocument/2006/relationships/image" Target="../media/image47.png"/><Relationship Id="rId7" Type="http://schemas.openxmlformats.org/officeDocument/2006/relationships/image" Target="../media/image59.png"/><Relationship Id="rId12" Type="http://schemas.openxmlformats.org/officeDocument/2006/relationships/audio" Target="../media/audio8.wav"/><Relationship Id="rId2" Type="http://schemas.openxmlformats.org/officeDocument/2006/relationships/audio" Target="../media/audio4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5.wav"/><Relationship Id="rId11" Type="http://schemas.openxmlformats.org/officeDocument/2006/relationships/audio" Target="../media/audio1.wav"/><Relationship Id="rId5" Type="http://schemas.openxmlformats.org/officeDocument/2006/relationships/image" Target="../media/image58.png"/><Relationship Id="rId10" Type="http://schemas.openxmlformats.org/officeDocument/2006/relationships/slide" Target="slide102.xml"/><Relationship Id="rId4" Type="http://schemas.openxmlformats.org/officeDocument/2006/relationships/audio" Target="../media/audio54.wav"/><Relationship Id="rId9" Type="http://schemas.openxmlformats.org/officeDocument/2006/relationships/image" Target="../media/image61.png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slide" Target="slide102.xml"/><Relationship Id="rId3" Type="http://schemas.openxmlformats.org/officeDocument/2006/relationships/image" Target="../media/image47.png"/><Relationship Id="rId7" Type="http://schemas.openxmlformats.org/officeDocument/2006/relationships/image" Target="../media/image59.png"/><Relationship Id="rId2" Type="http://schemas.openxmlformats.org/officeDocument/2006/relationships/audio" Target="../media/audio4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5.wav"/><Relationship Id="rId5" Type="http://schemas.openxmlformats.org/officeDocument/2006/relationships/image" Target="../media/image58.png"/><Relationship Id="rId10" Type="http://schemas.openxmlformats.org/officeDocument/2006/relationships/audio" Target="../media/audio8.wav"/><Relationship Id="rId4" Type="http://schemas.openxmlformats.org/officeDocument/2006/relationships/audio" Target="../media/audio54.wav"/><Relationship Id="rId9" Type="http://schemas.openxmlformats.org/officeDocument/2006/relationships/audio" Target="../media/audio1.wav"/></Relationships>
</file>

<file path=ppt/slides/_rels/slide1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image" Target="../media/image47.png"/><Relationship Id="rId7" Type="http://schemas.openxmlformats.org/officeDocument/2006/relationships/audio" Target="../media/audio1.wav"/><Relationship Id="rId2" Type="http://schemas.openxmlformats.org/officeDocument/2006/relationships/audio" Target="../media/audio43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02.xml"/><Relationship Id="rId5" Type="http://schemas.openxmlformats.org/officeDocument/2006/relationships/image" Target="../media/image58.png"/><Relationship Id="rId4" Type="http://schemas.openxmlformats.org/officeDocument/2006/relationships/audio" Target="../media/audio54.wav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audio" Target="../media/audio4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1.wav"/><Relationship Id="rId4" Type="http://schemas.openxmlformats.org/officeDocument/2006/relationships/slide" Target="slide10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slide" Target="slide10.xml"/><Relationship Id="rId3" Type="http://schemas.openxmlformats.org/officeDocument/2006/relationships/audio" Target="../media/audio9.wav"/><Relationship Id="rId7" Type="http://schemas.openxmlformats.org/officeDocument/2006/relationships/audio" Target="../media/audio12.wav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audio" Target="../media/audio14.wav"/><Relationship Id="rId5" Type="http://schemas.openxmlformats.org/officeDocument/2006/relationships/audio" Target="../media/audio11.wav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audio" Target="../media/audio13.wav"/><Relationship Id="rId14" Type="http://schemas.openxmlformats.org/officeDocument/2006/relationships/audio" Target="../media/audio8.wav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1.wav"/><Relationship Id="rId7" Type="http://schemas.openxmlformats.org/officeDocument/2006/relationships/audio" Target="../media/audio13.wav"/><Relationship Id="rId12" Type="http://schemas.openxmlformats.org/officeDocument/2006/relationships/audio" Target="../media/audio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slide" Target="slide10.xml"/><Relationship Id="rId5" Type="http://schemas.openxmlformats.org/officeDocument/2006/relationships/audio" Target="../media/audio12.wav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audio" Target="../media/audio14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1.wav"/><Relationship Id="rId7" Type="http://schemas.openxmlformats.org/officeDocument/2006/relationships/audio" Target="../media/audio1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audio" Target="../media/audio13.wav"/><Relationship Id="rId10" Type="http://schemas.openxmlformats.org/officeDocument/2006/relationships/audio" Target="../media/audio8.wav"/><Relationship Id="rId4" Type="http://schemas.openxmlformats.org/officeDocument/2006/relationships/image" Target="../media/image12.png"/><Relationship Id="rId9" Type="http://schemas.openxmlformats.org/officeDocument/2006/relationships/slide" Target="slide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11.wav"/><Relationship Id="rId7" Type="http://schemas.openxmlformats.org/officeDocument/2006/relationships/slide" Target="slide1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audio" Target="../media/audio13.wav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slide" Target="slide10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image" Target="../media/image9.png"/><Relationship Id="rId18" Type="http://schemas.openxmlformats.org/officeDocument/2006/relationships/audio" Target="../media/audio11.wav"/><Relationship Id="rId26" Type="http://schemas.openxmlformats.org/officeDocument/2006/relationships/audio" Target="../media/audio1.wav"/><Relationship Id="rId3" Type="http://schemas.openxmlformats.org/officeDocument/2006/relationships/image" Target="../media/image4.png"/><Relationship Id="rId21" Type="http://schemas.openxmlformats.org/officeDocument/2006/relationships/image" Target="../media/image13.png"/><Relationship Id="rId7" Type="http://schemas.openxmlformats.org/officeDocument/2006/relationships/image" Target="../media/image6.png"/><Relationship Id="rId12" Type="http://schemas.openxmlformats.org/officeDocument/2006/relationships/audio" Target="../media/audio7.wav"/><Relationship Id="rId17" Type="http://schemas.openxmlformats.org/officeDocument/2006/relationships/image" Target="../media/image11.png"/><Relationship Id="rId25" Type="http://schemas.openxmlformats.org/officeDocument/2006/relationships/image" Target="../media/image15.png"/><Relationship Id="rId2" Type="http://schemas.openxmlformats.org/officeDocument/2006/relationships/audio" Target="../media/audio2.wav"/><Relationship Id="rId16" Type="http://schemas.openxmlformats.org/officeDocument/2006/relationships/audio" Target="../media/audio15.wav"/><Relationship Id="rId20" Type="http://schemas.openxmlformats.org/officeDocument/2006/relationships/audio" Target="../media/audio1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11" Type="http://schemas.openxmlformats.org/officeDocument/2006/relationships/image" Target="../media/image8.png"/><Relationship Id="rId24" Type="http://schemas.openxmlformats.org/officeDocument/2006/relationships/audio" Target="../media/audio14.wav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23" Type="http://schemas.openxmlformats.org/officeDocument/2006/relationships/image" Target="../media/image14.png"/><Relationship Id="rId10" Type="http://schemas.openxmlformats.org/officeDocument/2006/relationships/audio" Target="../media/audio6.wav"/><Relationship Id="rId19" Type="http://schemas.openxmlformats.org/officeDocument/2006/relationships/image" Target="../media/image12.png"/><Relationship Id="rId4" Type="http://schemas.openxmlformats.org/officeDocument/2006/relationships/audio" Target="../media/audio3.wav"/><Relationship Id="rId9" Type="http://schemas.openxmlformats.org/officeDocument/2006/relationships/image" Target="../media/image7.png"/><Relationship Id="rId14" Type="http://schemas.openxmlformats.org/officeDocument/2006/relationships/audio" Target="../media/audio9.wav"/><Relationship Id="rId22" Type="http://schemas.openxmlformats.org/officeDocument/2006/relationships/audio" Target="../media/audio13.wav"/><Relationship Id="rId27" Type="http://schemas.openxmlformats.org/officeDocument/2006/relationships/audio" Target="../media/audio8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image" Target="../media/image9.png"/><Relationship Id="rId18" Type="http://schemas.openxmlformats.org/officeDocument/2006/relationships/audio" Target="../media/audio12.wav"/><Relationship Id="rId26" Type="http://schemas.openxmlformats.org/officeDocument/2006/relationships/audio" Target="../media/audio8.wav"/><Relationship Id="rId3" Type="http://schemas.openxmlformats.org/officeDocument/2006/relationships/image" Target="../media/image4.png"/><Relationship Id="rId21" Type="http://schemas.openxmlformats.org/officeDocument/2006/relationships/image" Target="../media/image14.png"/><Relationship Id="rId7" Type="http://schemas.openxmlformats.org/officeDocument/2006/relationships/image" Target="../media/image6.png"/><Relationship Id="rId12" Type="http://schemas.openxmlformats.org/officeDocument/2006/relationships/audio" Target="../media/audio7.wav"/><Relationship Id="rId17" Type="http://schemas.openxmlformats.org/officeDocument/2006/relationships/image" Target="../media/image11.png"/><Relationship Id="rId25" Type="http://schemas.openxmlformats.org/officeDocument/2006/relationships/audio" Target="../media/audio1.wav"/><Relationship Id="rId2" Type="http://schemas.openxmlformats.org/officeDocument/2006/relationships/audio" Target="../media/audio2.wav"/><Relationship Id="rId16" Type="http://schemas.openxmlformats.org/officeDocument/2006/relationships/audio" Target="../media/audio15.wav"/><Relationship Id="rId20" Type="http://schemas.openxmlformats.org/officeDocument/2006/relationships/audio" Target="../media/audio1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11" Type="http://schemas.openxmlformats.org/officeDocument/2006/relationships/image" Target="../media/image8.png"/><Relationship Id="rId24" Type="http://schemas.openxmlformats.org/officeDocument/2006/relationships/slide" Target="slide17.xml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23" Type="http://schemas.openxmlformats.org/officeDocument/2006/relationships/image" Target="../media/image15.png"/><Relationship Id="rId10" Type="http://schemas.openxmlformats.org/officeDocument/2006/relationships/audio" Target="../media/audio6.wav"/><Relationship Id="rId19" Type="http://schemas.openxmlformats.org/officeDocument/2006/relationships/image" Target="../media/image13.png"/><Relationship Id="rId4" Type="http://schemas.openxmlformats.org/officeDocument/2006/relationships/audio" Target="../media/audio3.wav"/><Relationship Id="rId9" Type="http://schemas.openxmlformats.org/officeDocument/2006/relationships/image" Target="../media/image7.png"/><Relationship Id="rId14" Type="http://schemas.openxmlformats.org/officeDocument/2006/relationships/audio" Target="../media/audio9.wav"/><Relationship Id="rId22" Type="http://schemas.openxmlformats.org/officeDocument/2006/relationships/audio" Target="../media/audio14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image" Target="../media/image10.png"/><Relationship Id="rId18" Type="http://schemas.openxmlformats.org/officeDocument/2006/relationships/audio" Target="../media/audio13.wav"/><Relationship Id="rId3" Type="http://schemas.openxmlformats.org/officeDocument/2006/relationships/image" Target="../media/image4.png"/><Relationship Id="rId21" Type="http://schemas.openxmlformats.org/officeDocument/2006/relationships/image" Target="../media/image15.png"/><Relationship Id="rId7" Type="http://schemas.openxmlformats.org/officeDocument/2006/relationships/image" Target="../media/image6.png"/><Relationship Id="rId12" Type="http://schemas.openxmlformats.org/officeDocument/2006/relationships/audio" Target="../media/audio9.wav"/><Relationship Id="rId17" Type="http://schemas.openxmlformats.org/officeDocument/2006/relationships/image" Target="../media/image13.png"/><Relationship Id="rId2" Type="http://schemas.openxmlformats.org/officeDocument/2006/relationships/audio" Target="../media/audio2.wav"/><Relationship Id="rId16" Type="http://schemas.openxmlformats.org/officeDocument/2006/relationships/audio" Target="../media/audio12.wav"/><Relationship Id="rId20" Type="http://schemas.openxmlformats.org/officeDocument/2006/relationships/audio" Target="../media/audio1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11" Type="http://schemas.openxmlformats.org/officeDocument/2006/relationships/image" Target="../media/image8.png"/><Relationship Id="rId24" Type="http://schemas.openxmlformats.org/officeDocument/2006/relationships/audio" Target="../media/audio8.wav"/><Relationship Id="rId5" Type="http://schemas.openxmlformats.org/officeDocument/2006/relationships/image" Target="../media/image5.png"/><Relationship Id="rId15" Type="http://schemas.openxmlformats.org/officeDocument/2006/relationships/image" Target="../media/image11.png"/><Relationship Id="rId23" Type="http://schemas.openxmlformats.org/officeDocument/2006/relationships/audio" Target="../media/audio1.wav"/><Relationship Id="rId10" Type="http://schemas.openxmlformats.org/officeDocument/2006/relationships/audio" Target="../media/audio6.wav"/><Relationship Id="rId19" Type="http://schemas.openxmlformats.org/officeDocument/2006/relationships/image" Target="../media/image14.png"/><Relationship Id="rId4" Type="http://schemas.openxmlformats.org/officeDocument/2006/relationships/audio" Target="../media/audio3.wav"/><Relationship Id="rId9" Type="http://schemas.openxmlformats.org/officeDocument/2006/relationships/image" Target="../media/image7.png"/><Relationship Id="rId14" Type="http://schemas.openxmlformats.org/officeDocument/2006/relationships/audio" Target="../media/audio15.wav"/><Relationship Id="rId22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1.xml"/><Relationship Id="rId13" Type="http://schemas.openxmlformats.org/officeDocument/2006/relationships/slide" Target="slide69.xml"/><Relationship Id="rId3" Type="http://schemas.openxmlformats.org/officeDocument/2006/relationships/slide" Target="slide55.xml"/><Relationship Id="rId7" Type="http://schemas.openxmlformats.org/officeDocument/2006/relationships/slide" Target="slide29.xml"/><Relationship Id="rId12" Type="http://schemas.openxmlformats.org/officeDocument/2006/relationships/slide" Target="slide43.xml"/><Relationship Id="rId2" Type="http://schemas.openxmlformats.org/officeDocument/2006/relationships/slide" Target="slide3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11" Type="http://schemas.openxmlformats.org/officeDocument/2006/relationships/slide" Target="slide17.xml"/><Relationship Id="rId5" Type="http://schemas.openxmlformats.org/officeDocument/2006/relationships/slide" Target="slide3.xml"/><Relationship Id="rId10" Type="http://schemas.openxmlformats.org/officeDocument/2006/relationships/slide" Target="slide95.xml"/><Relationship Id="rId4" Type="http://schemas.openxmlformats.org/officeDocument/2006/relationships/slide" Target="slide62.xml"/><Relationship Id="rId9" Type="http://schemas.openxmlformats.org/officeDocument/2006/relationships/slide" Target="slide88.xml"/><Relationship Id="rId14" Type="http://schemas.openxmlformats.org/officeDocument/2006/relationships/slide" Target="slide10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image" Target="../media/image11.png"/><Relationship Id="rId18" Type="http://schemas.openxmlformats.org/officeDocument/2006/relationships/audio" Target="../media/audio14.wav"/><Relationship Id="rId3" Type="http://schemas.openxmlformats.org/officeDocument/2006/relationships/image" Target="../media/image4.png"/><Relationship Id="rId21" Type="http://schemas.openxmlformats.org/officeDocument/2006/relationships/audio" Target="../media/audio1.wav"/><Relationship Id="rId7" Type="http://schemas.openxmlformats.org/officeDocument/2006/relationships/image" Target="../media/image7.png"/><Relationship Id="rId12" Type="http://schemas.openxmlformats.org/officeDocument/2006/relationships/audio" Target="../media/audio15.wav"/><Relationship Id="rId17" Type="http://schemas.openxmlformats.org/officeDocument/2006/relationships/image" Target="../media/image14.png"/><Relationship Id="rId2" Type="http://schemas.openxmlformats.org/officeDocument/2006/relationships/audio" Target="../media/audio2.wav"/><Relationship Id="rId16" Type="http://schemas.openxmlformats.org/officeDocument/2006/relationships/audio" Target="../media/audio13.wav"/><Relationship Id="rId20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5" Type="http://schemas.openxmlformats.org/officeDocument/2006/relationships/image" Target="../media/image13.png"/><Relationship Id="rId10" Type="http://schemas.openxmlformats.org/officeDocument/2006/relationships/audio" Target="../media/audio9.wav"/><Relationship Id="rId19" Type="http://schemas.openxmlformats.org/officeDocument/2006/relationships/image" Target="../media/image15.png"/><Relationship Id="rId4" Type="http://schemas.openxmlformats.org/officeDocument/2006/relationships/audio" Target="../media/audio4.wav"/><Relationship Id="rId9" Type="http://schemas.openxmlformats.org/officeDocument/2006/relationships/image" Target="../media/image8.png"/><Relationship Id="rId14" Type="http://schemas.openxmlformats.org/officeDocument/2006/relationships/audio" Target="../media/audio12.wav"/><Relationship Id="rId22" Type="http://schemas.openxmlformats.org/officeDocument/2006/relationships/audio" Target="../media/audio8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image" Target="../media/image11.png"/><Relationship Id="rId18" Type="http://schemas.openxmlformats.org/officeDocument/2006/relationships/audio" Target="../media/audio10.wav"/><Relationship Id="rId3" Type="http://schemas.openxmlformats.org/officeDocument/2006/relationships/image" Target="../media/image4.png"/><Relationship Id="rId21" Type="http://schemas.openxmlformats.org/officeDocument/2006/relationships/audio" Target="../media/audio8.wav"/><Relationship Id="rId7" Type="http://schemas.openxmlformats.org/officeDocument/2006/relationships/image" Target="../media/image7.png"/><Relationship Id="rId12" Type="http://schemas.openxmlformats.org/officeDocument/2006/relationships/audio" Target="../media/audio15.wav"/><Relationship Id="rId17" Type="http://schemas.openxmlformats.org/officeDocument/2006/relationships/image" Target="../media/image15.png"/><Relationship Id="rId2" Type="http://schemas.openxmlformats.org/officeDocument/2006/relationships/audio" Target="../media/audio2.wav"/><Relationship Id="rId16" Type="http://schemas.openxmlformats.org/officeDocument/2006/relationships/audio" Target="../media/audio14.wav"/><Relationship Id="rId20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5" Type="http://schemas.openxmlformats.org/officeDocument/2006/relationships/image" Target="../media/image13.png"/><Relationship Id="rId10" Type="http://schemas.openxmlformats.org/officeDocument/2006/relationships/audio" Target="../media/audio9.wav"/><Relationship Id="rId19" Type="http://schemas.openxmlformats.org/officeDocument/2006/relationships/slide" Target="slide17.xml"/><Relationship Id="rId4" Type="http://schemas.openxmlformats.org/officeDocument/2006/relationships/audio" Target="../media/audio4.wav"/><Relationship Id="rId9" Type="http://schemas.openxmlformats.org/officeDocument/2006/relationships/image" Target="../media/image8.png"/><Relationship Id="rId14" Type="http://schemas.openxmlformats.org/officeDocument/2006/relationships/audio" Target="../media/audio12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image" Target="../media/image13.png"/><Relationship Id="rId18" Type="http://schemas.openxmlformats.org/officeDocument/2006/relationships/audio" Target="../media/audio8.wav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audio" Target="../media/audio12.wav"/><Relationship Id="rId17" Type="http://schemas.openxmlformats.org/officeDocument/2006/relationships/audio" Target="../media/audio1.wav"/><Relationship Id="rId2" Type="http://schemas.openxmlformats.org/officeDocument/2006/relationships/audio" Target="../media/audio2.wav"/><Relationship Id="rId16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10" Type="http://schemas.openxmlformats.org/officeDocument/2006/relationships/audio" Target="../media/audio9.wav"/><Relationship Id="rId4" Type="http://schemas.openxmlformats.org/officeDocument/2006/relationships/audio" Target="../media/audio4.wav"/><Relationship Id="rId9" Type="http://schemas.openxmlformats.org/officeDocument/2006/relationships/image" Target="../media/image8.png"/><Relationship Id="rId14" Type="http://schemas.openxmlformats.org/officeDocument/2006/relationships/audio" Target="../media/audio14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audio" Target="../media/audio14.wav"/><Relationship Id="rId2" Type="http://schemas.openxmlformats.org/officeDocument/2006/relationships/audio" Target="../media/audio2.wav"/><Relationship Id="rId16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5" Type="http://schemas.openxmlformats.org/officeDocument/2006/relationships/audio" Target="../media/audio1.wav"/><Relationship Id="rId10" Type="http://schemas.openxmlformats.org/officeDocument/2006/relationships/audio" Target="../media/audio12.wav"/><Relationship Id="rId4" Type="http://schemas.openxmlformats.org/officeDocument/2006/relationships/audio" Target="../media/audio4.wav"/><Relationship Id="rId9" Type="http://schemas.openxmlformats.org/officeDocument/2006/relationships/image" Target="../media/image10.png"/><Relationship Id="rId14" Type="http://schemas.openxmlformats.org/officeDocument/2006/relationships/slide" Target="slide1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2.wav"/><Relationship Id="rId13" Type="http://schemas.openxmlformats.org/officeDocument/2006/relationships/audio" Target="../media/audio1.wav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12" Type="http://schemas.openxmlformats.org/officeDocument/2006/relationships/slide" Target="slide17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9.wav"/><Relationship Id="rId11" Type="http://schemas.openxmlformats.org/officeDocument/2006/relationships/image" Target="../media/image15.png"/><Relationship Id="rId5" Type="http://schemas.openxmlformats.org/officeDocument/2006/relationships/image" Target="../media/image6.png"/><Relationship Id="rId10" Type="http://schemas.openxmlformats.org/officeDocument/2006/relationships/audio" Target="../media/audio14.wav"/><Relationship Id="rId4" Type="http://schemas.openxmlformats.org/officeDocument/2006/relationships/audio" Target="../media/audio4.wav"/><Relationship Id="rId9" Type="http://schemas.openxmlformats.org/officeDocument/2006/relationships/image" Target="../media/image13.png"/><Relationship Id="rId14" Type="http://schemas.openxmlformats.org/officeDocument/2006/relationships/audio" Target="../media/audio8.wav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4.wav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12" Type="http://schemas.openxmlformats.org/officeDocument/2006/relationships/audio" Target="../media/audio8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2.wav"/><Relationship Id="rId11" Type="http://schemas.openxmlformats.org/officeDocument/2006/relationships/audio" Target="../media/audio1.wav"/><Relationship Id="rId5" Type="http://schemas.openxmlformats.org/officeDocument/2006/relationships/image" Target="../media/image10.png"/><Relationship Id="rId10" Type="http://schemas.openxmlformats.org/officeDocument/2006/relationships/slide" Target="slide17.xml"/><Relationship Id="rId4" Type="http://schemas.openxmlformats.org/officeDocument/2006/relationships/audio" Target="../media/audio9.wav"/><Relationship Id="rId9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4.wav"/><Relationship Id="rId5" Type="http://schemas.openxmlformats.org/officeDocument/2006/relationships/image" Target="../media/image13.png"/><Relationship Id="rId10" Type="http://schemas.openxmlformats.org/officeDocument/2006/relationships/audio" Target="../media/audio8.wav"/><Relationship Id="rId4" Type="http://schemas.openxmlformats.org/officeDocument/2006/relationships/audio" Target="../media/audio12.wav"/><Relationship Id="rId9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image" Target="../media/image13.png"/><Relationship Id="rId7" Type="http://schemas.openxmlformats.org/officeDocument/2006/relationships/audio" Target="../media/audio1.wav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5" Type="http://schemas.openxmlformats.org/officeDocument/2006/relationships/image" Target="../media/image15.png"/><Relationship Id="rId4" Type="http://schemas.openxmlformats.org/officeDocument/2006/relationships/audio" Target="../media/audio14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1.wav"/><Relationship Id="rId4" Type="http://schemas.openxmlformats.org/officeDocument/2006/relationships/slide" Target="slide1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audio" Target="../media/audio21.wav"/><Relationship Id="rId3" Type="http://schemas.openxmlformats.org/officeDocument/2006/relationships/audio" Target="../media/audio16.wav"/><Relationship Id="rId7" Type="http://schemas.openxmlformats.org/officeDocument/2006/relationships/audio" Target="../media/audio18.wav"/><Relationship Id="rId12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audio" Target="../media/audio20.wav"/><Relationship Id="rId5" Type="http://schemas.openxmlformats.org/officeDocument/2006/relationships/audio" Target="../media/audio17.wav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audio" Target="../media/audio19.wav"/><Relationship Id="rId1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audio" Target="../media/audio7.wav"/><Relationship Id="rId3" Type="http://schemas.openxmlformats.org/officeDocument/2006/relationships/audio" Target="../media/audio2.wav"/><Relationship Id="rId7" Type="http://schemas.openxmlformats.org/officeDocument/2006/relationships/audio" Target="../media/audio4.wav"/><Relationship Id="rId12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audio" Target="../media/audio6.wav"/><Relationship Id="rId5" Type="http://schemas.openxmlformats.org/officeDocument/2006/relationships/audio" Target="../media/audio3.wav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audio" Target="../media/audio5.wav"/><Relationship Id="rId1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audio" Target="../media/audio21.wav"/><Relationship Id="rId3" Type="http://schemas.openxmlformats.org/officeDocument/2006/relationships/audio" Target="../media/audio16.wav"/><Relationship Id="rId7" Type="http://schemas.openxmlformats.org/officeDocument/2006/relationships/audio" Target="../media/audio18.wav"/><Relationship Id="rId12" Type="http://schemas.openxmlformats.org/officeDocument/2006/relationships/image" Target="../media/image20.png"/><Relationship Id="rId2" Type="http://schemas.openxmlformats.org/officeDocument/2006/relationships/audio" Target="../media/audio1.wav"/><Relationship Id="rId16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audio" Target="../media/audio20.wav"/><Relationship Id="rId5" Type="http://schemas.openxmlformats.org/officeDocument/2006/relationships/audio" Target="../media/audio17.wav"/><Relationship Id="rId15" Type="http://schemas.openxmlformats.org/officeDocument/2006/relationships/slide" Target="slide29.xml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audio" Target="../media/audio19.wav"/><Relationship Id="rId1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slide" Target="slide29.xml"/><Relationship Id="rId3" Type="http://schemas.openxmlformats.org/officeDocument/2006/relationships/audio" Target="../media/audio16.wav"/><Relationship Id="rId7" Type="http://schemas.openxmlformats.org/officeDocument/2006/relationships/audio" Target="../media/audio18.wav"/><Relationship Id="rId12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audio" Target="../media/audio21.wav"/><Relationship Id="rId5" Type="http://schemas.openxmlformats.org/officeDocument/2006/relationships/audio" Target="../media/audio17.wav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audio" Target="../media/audio20.wav"/><Relationship Id="rId14" Type="http://schemas.openxmlformats.org/officeDocument/2006/relationships/audio" Target="../media/audio8.wav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17.wav"/><Relationship Id="rId7" Type="http://schemas.openxmlformats.org/officeDocument/2006/relationships/audio" Target="../media/audio20.wav"/><Relationship Id="rId12" Type="http://schemas.openxmlformats.org/officeDocument/2006/relationships/audio" Target="../media/audio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slide" Target="slide29.xml"/><Relationship Id="rId5" Type="http://schemas.openxmlformats.org/officeDocument/2006/relationships/audio" Target="../media/audio18.wav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audio" Target="../media/audio21.wav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17.wav"/><Relationship Id="rId7" Type="http://schemas.openxmlformats.org/officeDocument/2006/relationships/audio" Target="../media/audio2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audio" Target="../media/audio20.wav"/><Relationship Id="rId10" Type="http://schemas.openxmlformats.org/officeDocument/2006/relationships/audio" Target="../media/audio8.wav"/><Relationship Id="rId4" Type="http://schemas.openxmlformats.org/officeDocument/2006/relationships/image" Target="../media/image17.png"/><Relationship Id="rId9" Type="http://schemas.openxmlformats.org/officeDocument/2006/relationships/slide" Target="slide29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20.wav"/><Relationship Id="rId7" Type="http://schemas.openxmlformats.org/officeDocument/2006/relationships/slide" Target="slide2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audio" Target="../media/audio21.wav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slide" Target="slide29.xml"/><Relationship Id="rId4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audio" Target="../media/audio27.wav"/><Relationship Id="rId3" Type="http://schemas.openxmlformats.org/officeDocument/2006/relationships/audio" Target="../media/audio22.wav"/><Relationship Id="rId7" Type="http://schemas.openxmlformats.org/officeDocument/2006/relationships/audio" Target="../media/audio24.wav"/><Relationship Id="rId12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audio" Target="../media/audio26.wav"/><Relationship Id="rId5" Type="http://schemas.openxmlformats.org/officeDocument/2006/relationships/audio" Target="../media/audio23.wav"/><Relationship Id="rId15" Type="http://schemas.openxmlformats.org/officeDocument/2006/relationships/image" Target="../media/image28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audio" Target="../media/audio25.wav"/><Relationship Id="rId1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audio" Target="../media/audio27.wav"/><Relationship Id="rId3" Type="http://schemas.openxmlformats.org/officeDocument/2006/relationships/audio" Target="../media/audio22.wav"/><Relationship Id="rId7" Type="http://schemas.openxmlformats.org/officeDocument/2006/relationships/audio" Target="../media/audio24.wav"/><Relationship Id="rId12" Type="http://schemas.openxmlformats.org/officeDocument/2006/relationships/image" Target="../media/image26.png"/><Relationship Id="rId2" Type="http://schemas.openxmlformats.org/officeDocument/2006/relationships/audio" Target="../media/audio1.wav"/><Relationship Id="rId16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audio" Target="../media/audio26.wav"/><Relationship Id="rId5" Type="http://schemas.openxmlformats.org/officeDocument/2006/relationships/audio" Target="../media/audio23.wav"/><Relationship Id="rId15" Type="http://schemas.openxmlformats.org/officeDocument/2006/relationships/slide" Target="slide36.xml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audio" Target="../media/audio25.wav"/><Relationship Id="rId14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slide" Target="slide36.xml"/><Relationship Id="rId3" Type="http://schemas.openxmlformats.org/officeDocument/2006/relationships/audio" Target="../media/audio22.wav"/><Relationship Id="rId7" Type="http://schemas.openxmlformats.org/officeDocument/2006/relationships/audio" Target="../media/audio24.wav"/><Relationship Id="rId12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audio" Target="../media/audio27.wav"/><Relationship Id="rId5" Type="http://schemas.openxmlformats.org/officeDocument/2006/relationships/audio" Target="../media/audio23.wav"/><Relationship Id="rId10" Type="http://schemas.openxmlformats.org/officeDocument/2006/relationships/image" Target="../media/image26.png"/><Relationship Id="rId4" Type="http://schemas.openxmlformats.org/officeDocument/2006/relationships/image" Target="../media/image22.png"/><Relationship Id="rId9" Type="http://schemas.openxmlformats.org/officeDocument/2006/relationships/audio" Target="../media/audio26.wav"/><Relationship Id="rId14" Type="http://schemas.openxmlformats.org/officeDocument/2006/relationships/audio" Target="../media/audio8.wav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22.wav"/><Relationship Id="rId7" Type="http://schemas.openxmlformats.org/officeDocument/2006/relationships/audio" Target="../media/audio24.wav"/><Relationship Id="rId12" Type="http://schemas.openxmlformats.org/officeDocument/2006/relationships/audio" Target="../media/audio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slide" Target="slide36.xml"/><Relationship Id="rId5" Type="http://schemas.openxmlformats.org/officeDocument/2006/relationships/audio" Target="../media/audio23.wav"/><Relationship Id="rId10" Type="http://schemas.openxmlformats.org/officeDocument/2006/relationships/image" Target="../media/image26.png"/><Relationship Id="rId4" Type="http://schemas.openxmlformats.org/officeDocument/2006/relationships/image" Target="../media/image22.png"/><Relationship Id="rId9" Type="http://schemas.openxmlformats.org/officeDocument/2006/relationships/audio" Target="../media/audio26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audio" Target="../media/audio7.wav"/><Relationship Id="rId3" Type="http://schemas.openxmlformats.org/officeDocument/2006/relationships/audio" Target="../media/audio2.wav"/><Relationship Id="rId7" Type="http://schemas.openxmlformats.org/officeDocument/2006/relationships/audio" Target="../media/audio4.wav"/><Relationship Id="rId12" Type="http://schemas.openxmlformats.org/officeDocument/2006/relationships/image" Target="../media/image8.png"/><Relationship Id="rId2" Type="http://schemas.openxmlformats.org/officeDocument/2006/relationships/audio" Target="../media/audio1.wav"/><Relationship Id="rId16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audio" Target="../media/audio6.wav"/><Relationship Id="rId5" Type="http://schemas.openxmlformats.org/officeDocument/2006/relationships/audio" Target="../media/audio3.wav"/><Relationship Id="rId15" Type="http://schemas.openxmlformats.org/officeDocument/2006/relationships/slide" Target="slide3.xm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audio" Target="../media/audio5.wav"/><Relationship Id="rId1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22.wav"/><Relationship Id="rId7" Type="http://schemas.openxmlformats.org/officeDocument/2006/relationships/audio" Target="../media/audio2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audio" Target="../media/audio24.wav"/><Relationship Id="rId10" Type="http://schemas.openxmlformats.org/officeDocument/2006/relationships/audio" Target="../media/audio8.wav"/><Relationship Id="rId4" Type="http://schemas.openxmlformats.org/officeDocument/2006/relationships/image" Target="../media/image22.png"/><Relationship Id="rId9" Type="http://schemas.openxmlformats.org/officeDocument/2006/relationships/slide" Target="slide36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22.wav"/><Relationship Id="rId7" Type="http://schemas.openxmlformats.org/officeDocument/2006/relationships/slide" Target="slide3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audio" Target="../media/audio24.wav"/><Relationship Id="rId4" Type="http://schemas.openxmlformats.org/officeDocument/2006/relationships/image" Target="../media/image2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slide" Target="slide36.xml"/><Relationship Id="rId4" Type="http://schemas.openxmlformats.org/officeDocument/2006/relationships/image" Target="../media/image22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9.wav"/><Relationship Id="rId13" Type="http://schemas.openxmlformats.org/officeDocument/2006/relationships/image" Target="../media/image21.png"/><Relationship Id="rId18" Type="http://schemas.openxmlformats.org/officeDocument/2006/relationships/audio" Target="../media/audio24.wav"/><Relationship Id="rId26" Type="http://schemas.openxmlformats.org/officeDocument/2006/relationships/audio" Target="../media/audio1.wav"/><Relationship Id="rId3" Type="http://schemas.openxmlformats.org/officeDocument/2006/relationships/image" Target="../media/image16.png"/><Relationship Id="rId21" Type="http://schemas.openxmlformats.org/officeDocument/2006/relationships/image" Target="../media/image25.png"/><Relationship Id="rId7" Type="http://schemas.openxmlformats.org/officeDocument/2006/relationships/image" Target="../media/image18.png"/><Relationship Id="rId12" Type="http://schemas.openxmlformats.org/officeDocument/2006/relationships/audio" Target="../media/audio21.wav"/><Relationship Id="rId17" Type="http://schemas.openxmlformats.org/officeDocument/2006/relationships/image" Target="../media/image23.png"/><Relationship Id="rId25" Type="http://schemas.openxmlformats.org/officeDocument/2006/relationships/image" Target="../media/image27.png"/><Relationship Id="rId2" Type="http://schemas.openxmlformats.org/officeDocument/2006/relationships/audio" Target="../media/audio16.wav"/><Relationship Id="rId16" Type="http://schemas.openxmlformats.org/officeDocument/2006/relationships/audio" Target="../media/audio23.wav"/><Relationship Id="rId20" Type="http://schemas.openxmlformats.org/officeDocument/2006/relationships/audio" Target="../media/audio25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8.wav"/><Relationship Id="rId11" Type="http://schemas.openxmlformats.org/officeDocument/2006/relationships/image" Target="../media/image20.png"/><Relationship Id="rId24" Type="http://schemas.openxmlformats.org/officeDocument/2006/relationships/audio" Target="../media/audio27.wav"/><Relationship Id="rId5" Type="http://schemas.openxmlformats.org/officeDocument/2006/relationships/image" Target="../media/image17.png"/><Relationship Id="rId15" Type="http://schemas.openxmlformats.org/officeDocument/2006/relationships/image" Target="../media/image22.png"/><Relationship Id="rId23" Type="http://schemas.openxmlformats.org/officeDocument/2006/relationships/image" Target="../media/image26.png"/><Relationship Id="rId10" Type="http://schemas.openxmlformats.org/officeDocument/2006/relationships/audio" Target="../media/audio20.wav"/><Relationship Id="rId19" Type="http://schemas.openxmlformats.org/officeDocument/2006/relationships/image" Target="../media/image24.png"/><Relationship Id="rId4" Type="http://schemas.openxmlformats.org/officeDocument/2006/relationships/audio" Target="../media/audio17.wav"/><Relationship Id="rId9" Type="http://schemas.openxmlformats.org/officeDocument/2006/relationships/image" Target="../media/image19.png"/><Relationship Id="rId14" Type="http://schemas.openxmlformats.org/officeDocument/2006/relationships/audio" Target="../media/audio22.wav"/><Relationship Id="rId22" Type="http://schemas.openxmlformats.org/officeDocument/2006/relationships/audio" Target="../media/audio26.wav"/><Relationship Id="rId27" Type="http://schemas.openxmlformats.org/officeDocument/2006/relationships/audio" Target="../media/audio8.wav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0.wav"/><Relationship Id="rId13" Type="http://schemas.openxmlformats.org/officeDocument/2006/relationships/image" Target="../media/image22.png"/><Relationship Id="rId18" Type="http://schemas.openxmlformats.org/officeDocument/2006/relationships/audio" Target="../media/audio25.wav"/><Relationship Id="rId26" Type="http://schemas.openxmlformats.org/officeDocument/2006/relationships/audio" Target="../media/audio8.wav"/><Relationship Id="rId3" Type="http://schemas.openxmlformats.org/officeDocument/2006/relationships/image" Target="../media/image16.png"/><Relationship Id="rId21" Type="http://schemas.openxmlformats.org/officeDocument/2006/relationships/image" Target="../media/image26.png"/><Relationship Id="rId7" Type="http://schemas.openxmlformats.org/officeDocument/2006/relationships/image" Target="../media/image18.png"/><Relationship Id="rId12" Type="http://schemas.openxmlformats.org/officeDocument/2006/relationships/audio" Target="../media/audio22.wav"/><Relationship Id="rId17" Type="http://schemas.openxmlformats.org/officeDocument/2006/relationships/image" Target="../media/image24.png"/><Relationship Id="rId25" Type="http://schemas.openxmlformats.org/officeDocument/2006/relationships/audio" Target="../media/audio1.wav"/><Relationship Id="rId2" Type="http://schemas.openxmlformats.org/officeDocument/2006/relationships/audio" Target="../media/audio16.wav"/><Relationship Id="rId16" Type="http://schemas.openxmlformats.org/officeDocument/2006/relationships/audio" Target="../media/audio24.wav"/><Relationship Id="rId20" Type="http://schemas.openxmlformats.org/officeDocument/2006/relationships/audio" Target="../media/audio2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8.wav"/><Relationship Id="rId11" Type="http://schemas.openxmlformats.org/officeDocument/2006/relationships/image" Target="../media/image21.png"/><Relationship Id="rId24" Type="http://schemas.openxmlformats.org/officeDocument/2006/relationships/slide" Target="slide43.xml"/><Relationship Id="rId5" Type="http://schemas.openxmlformats.org/officeDocument/2006/relationships/image" Target="../media/image17.png"/><Relationship Id="rId15" Type="http://schemas.openxmlformats.org/officeDocument/2006/relationships/image" Target="../media/image23.png"/><Relationship Id="rId23" Type="http://schemas.openxmlformats.org/officeDocument/2006/relationships/image" Target="../media/image27.png"/><Relationship Id="rId10" Type="http://schemas.openxmlformats.org/officeDocument/2006/relationships/audio" Target="../media/audio21.wav"/><Relationship Id="rId19" Type="http://schemas.openxmlformats.org/officeDocument/2006/relationships/image" Target="../media/image25.png"/><Relationship Id="rId4" Type="http://schemas.openxmlformats.org/officeDocument/2006/relationships/audio" Target="../media/audio17.wav"/><Relationship Id="rId9" Type="http://schemas.openxmlformats.org/officeDocument/2006/relationships/image" Target="../media/image20.png"/><Relationship Id="rId14" Type="http://schemas.openxmlformats.org/officeDocument/2006/relationships/audio" Target="../media/audio23.wav"/><Relationship Id="rId22" Type="http://schemas.openxmlformats.org/officeDocument/2006/relationships/audio" Target="../media/audio27.wav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audio" Target="../media/audio21.wav"/><Relationship Id="rId13" Type="http://schemas.openxmlformats.org/officeDocument/2006/relationships/image" Target="../media/image23.png"/><Relationship Id="rId18" Type="http://schemas.openxmlformats.org/officeDocument/2006/relationships/audio" Target="../media/audio26.wav"/><Relationship Id="rId3" Type="http://schemas.openxmlformats.org/officeDocument/2006/relationships/image" Target="../media/image17.png"/><Relationship Id="rId21" Type="http://schemas.openxmlformats.org/officeDocument/2006/relationships/image" Target="../media/image27.png"/><Relationship Id="rId7" Type="http://schemas.openxmlformats.org/officeDocument/2006/relationships/image" Target="../media/image20.png"/><Relationship Id="rId12" Type="http://schemas.openxmlformats.org/officeDocument/2006/relationships/audio" Target="../media/audio23.wav"/><Relationship Id="rId17" Type="http://schemas.openxmlformats.org/officeDocument/2006/relationships/image" Target="../media/image25.png"/><Relationship Id="rId2" Type="http://schemas.openxmlformats.org/officeDocument/2006/relationships/audio" Target="../media/audio17.wav"/><Relationship Id="rId16" Type="http://schemas.openxmlformats.org/officeDocument/2006/relationships/audio" Target="../media/audio25.wav"/><Relationship Id="rId20" Type="http://schemas.openxmlformats.org/officeDocument/2006/relationships/audio" Target="../media/audio2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0.wav"/><Relationship Id="rId11" Type="http://schemas.openxmlformats.org/officeDocument/2006/relationships/image" Target="../media/image22.png"/><Relationship Id="rId24" Type="http://schemas.openxmlformats.org/officeDocument/2006/relationships/audio" Target="../media/audio8.wav"/><Relationship Id="rId5" Type="http://schemas.openxmlformats.org/officeDocument/2006/relationships/image" Target="../media/image18.png"/><Relationship Id="rId15" Type="http://schemas.openxmlformats.org/officeDocument/2006/relationships/image" Target="../media/image24.png"/><Relationship Id="rId23" Type="http://schemas.openxmlformats.org/officeDocument/2006/relationships/audio" Target="../media/audio1.wav"/><Relationship Id="rId10" Type="http://schemas.openxmlformats.org/officeDocument/2006/relationships/audio" Target="../media/audio22.wav"/><Relationship Id="rId19" Type="http://schemas.openxmlformats.org/officeDocument/2006/relationships/image" Target="../media/image26.png"/><Relationship Id="rId4" Type="http://schemas.openxmlformats.org/officeDocument/2006/relationships/audio" Target="../media/audio18.wav"/><Relationship Id="rId9" Type="http://schemas.openxmlformats.org/officeDocument/2006/relationships/image" Target="../media/image21.png"/><Relationship Id="rId14" Type="http://schemas.openxmlformats.org/officeDocument/2006/relationships/audio" Target="../media/audio24.wav"/><Relationship Id="rId22" Type="http://schemas.openxmlformats.org/officeDocument/2006/relationships/slide" Target="slide43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audio" Target="../media/audio21.wav"/><Relationship Id="rId13" Type="http://schemas.openxmlformats.org/officeDocument/2006/relationships/image" Target="../media/image23.png"/><Relationship Id="rId18" Type="http://schemas.openxmlformats.org/officeDocument/2006/relationships/audio" Target="../media/audio27.wav"/><Relationship Id="rId3" Type="http://schemas.openxmlformats.org/officeDocument/2006/relationships/image" Target="../media/image17.png"/><Relationship Id="rId21" Type="http://schemas.openxmlformats.org/officeDocument/2006/relationships/audio" Target="../media/audio1.wav"/><Relationship Id="rId7" Type="http://schemas.openxmlformats.org/officeDocument/2006/relationships/image" Target="../media/image20.png"/><Relationship Id="rId12" Type="http://schemas.openxmlformats.org/officeDocument/2006/relationships/audio" Target="../media/audio23.wav"/><Relationship Id="rId17" Type="http://schemas.openxmlformats.org/officeDocument/2006/relationships/image" Target="../media/image26.png"/><Relationship Id="rId2" Type="http://schemas.openxmlformats.org/officeDocument/2006/relationships/audio" Target="../media/audio17.wav"/><Relationship Id="rId16" Type="http://schemas.openxmlformats.org/officeDocument/2006/relationships/audio" Target="../media/audio26.wav"/><Relationship Id="rId20" Type="http://schemas.openxmlformats.org/officeDocument/2006/relationships/slide" Target="slide43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0.wav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5" Type="http://schemas.openxmlformats.org/officeDocument/2006/relationships/image" Target="../media/image24.png"/><Relationship Id="rId10" Type="http://schemas.openxmlformats.org/officeDocument/2006/relationships/audio" Target="../media/audio22.wav"/><Relationship Id="rId19" Type="http://schemas.openxmlformats.org/officeDocument/2006/relationships/image" Target="../media/image27.png"/><Relationship Id="rId4" Type="http://schemas.openxmlformats.org/officeDocument/2006/relationships/audio" Target="../media/audio18.wav"/><Relationship Id="rId9" Type="http://schemas.openxmlformats.org/officeDocument/2006/relationships/image" Target="../media/image21.png"/><Relationship Id="rId14" Type="http://schemas.openxmlformats.org/officeDocument/2006/relationships/audio" Target="../media/audio24.wav"/><Relationship Id="rId22" Type="http://schemas.openxmlformats.org/officeDocument/2006/relationships/audio" Target="../media/audio8.wav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audio" Target="../media/audio21.wav"/><Relationship Id="rId13" Type="http://schemas.openxmlformats.org/officeDocument/2006/relationships/image" Target="../media/image23.png"/><Relationship Id="rId18" Type="http://schemas.openxmlformats.org/officeDocument/2006/relationships/slide" Target="slide43.xml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12" Type="http://schemas.openxmlformats.org/officeDocument/2006/relationships/audio" Target="../media/audio23.wav"/><Relationship Id="rId17" Type="http://schemas.openxmlformats.org/officeDocument/2006/relationships/image" Target="../media/image26.png"/><Relationship Id="rId2" Type="http://schemas.openxmlformats.org/officeDocument/2006/relationships/audio" Target="../media/audio17.wav"/><Relationship Id="rId16" Type="http://schemas.openxmlformats.org/officeDocument/2006/relationships/audio" Target="../media/audio26.wav"/><Relationship Id="rId20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0.wav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5" Type="http://schemas.openxmlformats.org/officeDocument/2006/relationships/image" Target="../media/image24.png"/><Relationship Id="rId10" Type="http://schemas.openxmlformats.org/officeDocument/2006/relationships/audio" Target="../media/audio22.wav"/><Relationship Id="rId19" Type="http://schemas.openxmlformats.org/officeDocument/2006/relationships/audio" Target="../media/audio1.wav"/><Relationship Id="rId4" Type="http://schemas.openxmlformats.org/officeDocument/2006/relationships/audio" Target="../media/audio18.wav"/><Relationship Id="rId9" Type="http://schemas.openxmlformats.org/officeDocument/2006/relationships/image" Target="../media/image21.png"/><Relationship Id="rId14" Type="http://schemas.openxmlformats.org/officeDocument/2006/relationships/audio" Target="../media/audio24.wav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audio" Target="../media/audio21.wav"/><Relationship Id="rId13" Type="http://schemas.openxmlformats.org/officeDocument/2006/relationships/image" Target="../media/image24.png"/><Relationship Id="rId18" Type="http://schemas.openxmlformats.org/officeDocument/2006/relationships/audio" Target="../media/audio8.wav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12" Type="http://schemas.openxmlformats.org/officeDocument/2006/relationships/audio" Target="../media/audio24.wav"/><Relationship Id="rId17" Type="http://schemas.openxmlformats.org/officeDocument/2006/relationships/audio" Target="../media/audio1.wav"/><Relationship Id="rId2" Type="http://schemas.openxmlformats.org/officeDocument/2006/relationships/audio" Target="../media/audio17.wav"/><Relationship Id="rId16" Type="http://schemas.openxmlformats.org/officeDocument/2006/relationships/slide" Target="slide43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0.wav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5" Type="http://schemas.openxmlformats.org/officeDocument/2006/relationships/image" Target="../media/image26.png"/><Relationship Id="rId10" Type="http://schemas.openxmlformats.org/officeDocument/2006/relationships/audio" Target="../media/audio23.wav"/><Relationship Id="rId4" Type="http://schemas.openxmlformats.org/officeDocument/2006/relationships/audio" Target="../media/audio18.wav"/><Relationship Id="rId9" Type="http://schemas.openxmlformats.org/officeDocument/2006/relationships/image" Target="../media/image21.png"/><Relationship Id="rId14" Type="http://schemas.openxmlformats.org/officeDocument/2006/relationships/audio" Target="../media/audio26.wav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audio" Target="../media/audio23.wav"/><Relationship Id="rId13" Type="http://schemas.openxmlformats.org/officeDocument/2006/relationships/image" Target="../media/image26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audio" Target="../media/audio26.wav"/><Relationship Id="rId2" Type="http://schemas.openxmlformats.org/officeDocument/2006/relationships/audio" Target="../media/audio17.wav"/><Relationship Id="rId16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1.wav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5" Type="http://schemas.openxmlformats.org/officeDocument/2006/relationships/audio" Target="../media/audio1.wav"/><Relationship Id="rId10" Type="http://schemas.openxmlformats.org/officeDocument/2006/relationships/audio" Target="../media/audio24.wav"/><Relationship Id="rId4" Type="http://schemas.openxmlformats.org/officeDocument/2006/relationships/audio" Target="../media/audio20.wav"/><Relationship Id="rId9" Type="http://schemas.openxmlformats.org/officeDocument/2006/relationships/image" Target="../media/image23.png"/><Relationship Id="rId14" Type="http://schemas.openxmlformats.org/officeDocument/2006/relationships/slide" Target="slide4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3.xml"/><Relationship Id="rId3" Type="http://schemas.openxmlformats.org/officeDocument/2006/relationships/audio" Target="../media/audio2.wav"/><Relationship Id="rId7" Type="http://schemas.openxmlformats.org/officeDocument/2006/relationships/audio" Target="../media/audio4.wav"/><Relationship Id="rId12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audio" Target="../media/audio6.wav"/><Relationship Id="rId5" Type="http://schemas.openxmlformats.org/officeDocument/2006/relationships/audio" Target="../media/audio3.wav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audio" Target="../media/audio5.wav"/><Relationship Id="rId14" Type="http://schemas.openxmlformats.org/officeDocument/2006/relationships/audio" Target="../media/audio8.wav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audio" Target="../media/audio24.wav"/><Relationship Id="rId13" Type="http://schemas.openxmlformats.org/officeDocument/2006/relationships/audio" Target="../media/audio1.wav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12" Type="http://schemas.openxmlformats.org/officeDocument/2006/relationships/slide" Target="slide43.xml"/><Relationship Id="rId2" Type="http://schemas.openxmlformats.org/officeDocument/2006/relationships/audio" Target="../media/audio20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3.wav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openxmlformats.org/officeDocument/2006/relationships/audio" Target="../media/audio26.wav"/><Relationship Id="rId4" Type="http://schemas.openxmlformats.org/officeDocument/2006/relationships/audio" Target="../media/audio21.wav"/><Relationship Id="rId9" Type="http://schemas.openxmlformats.org/officeDocument/2006/relationships/image" Target="../media/image24.png"/><Relationship Id="rId14" Type="http://schemas.openxmlformats.org/officeDocument/2006/relationships/audio" Target="../media/audio8.wav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audio" Target="../media/audio26.wav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12" Type="http://schemas.openxmlformats.org/officeDocument/2006/relationships/audio" Target="../media/audio8.wav"/><Relationship Id="rId2" Type="http://schemas.openxmlformats.org/officeDocument/2006/relationships/audio" Target="../media/audio20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3.wav"/><Relationship Id="rId11" Type="http://schemas.openxmlformats.org/officeDocument/2006/relationships/audio" Target="../media/audio1.wav"/><Relationship Id="rId5" Type="http://schemas.openxmlformats.org/officeDocument/2006/relationships/image" Target="../media/image21.png"/><Relationship Id="rId10" Type="http://schemas.openxmlformats.org/officeDocument/2006/relationships/slide" Target="slide43.xml"/><Relationship Id="rId4" Type="http://schemas.openxmlformats.org/officeDocument/2006/relationships/audio" Target="../media/audio21.wav"/><Relationship Id="rId9" Type="http://schemas.openxmlformats.org/officeDocument/2006/relationships/image" Target="../media/image26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3" Type="http://schemas.openxmlformats.org/officeDocument/2006/relationships/image" Target="../media/image20.png"/><Relationship Id="rId7" Type="http://schemas.openxmlformats.org/officeDocument/2006/relationships/image" Target="../media/image26.png"/><Relationship Id="rId2" Type="http://schemas.openxmlformats.org/officeDocument/2006/relationships/audio" Target="../media/audio20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6.wav"/><Relationship Id="rId5" Type="http://schemas.openxmlformats.org/officeDocument/2006/relationships/image" Target="../media/image23.png"/><Relationship Id="rId10" Type="http://schemas.openxmlformats.org/officeDocument/2006/relationships/audio" Target="../media/audio8.wav"/><Relationship Id="rId4" Type="http://schemas.openxmlformats.org/officeDocument/2006/relationships/audio" Target="../media/audio23.wav"/><Relationship Id="rId9" Type="http://schemas.openxmlformats.org/officeDocument/2006/relationships/audio" Target="../media/audio1.wav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image" Target="../media/image23.png"/><Relationship Id="rId7" Type="http://schemas.openxmlformats.org/officeDocument/2006/relationships/audio" Target="../media/audio1.wav"/><Relationship Id="rId2" Type="http://schemas.openxmlformats.org/officeDocument/2006/relationships/audio" Target="../media/audio23.wav"/><Relationship Id="rId1" Type="http://schemas.openxmlformats.org/officeDocument/2006/relationships/slideLayout" Target="../slideLayouts/slideLayout7.xml"/><Relationship Id="rId6" Type="http://schemas.openxmlformats.org/officeDocument/2006/relationships/slide" Target="slide43.xml"/><Relationship Id="rId5" Type="http://schemas.openxmlformats.org/officeDocument/2006/relationships/image" Target="../media/image26.png"/><Relationship Id="rId4" Type="http://schemas.openxmlformats.org/officeDocument/2006/relationships/audio" Target="../media/audio26.wav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2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1.wav"/><Relationship Id="rId4" Type="http://schemas.openxmlformats.org/officeDocument/2006/relationships/slide" Target="slide43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4.png"/><Relationship Id="rId3" Type="http://schemas.openxmlformats.org/officeDocument/2006/relationships/audio" Target="../media/audio28.wav"/><Relationship Id="rId7" Type="http://schemas.openxmlformats.org/officeDocument/2006/relationships/audio" Target="../media/audio30.wav"/><Relationship Id="rId12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audio" Target="../media/audio32.wav"/><Relationship Id="rId5" Type="http://schemas.openxmlformats.org/officeDocument/2006/relationships/audio" Target="../media/audio29.wav"/><Relationship Id="rId10" Type="http://schemas.openxmlformats.org/officeDocument/2006/relationships/image" Target="../media/image32.png"/><Relationship Id="rId4" Type="http://schemas.openxmlformats.org/officeDocument/2006/relationships/image" Target="../media/image29.png"/><Relationship Id="rId9" Type="http://schemas.openxmlformats.org/officeDocument/2006/relationships/audio" Target="../media/audio31.wav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5.png"/><Relationship Id="rId3" Type="http://schemas.openxmlformats.org/officeDocument/2006/relationships/audio" Target="../media/audio28.wav"/><Relationship Id="rId7" Type="http://schemas.openxmlformats.org/officeDocument/2006/relationships/audio" Target="../media/audio30.wav"/><Relationship Id="rId12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audio" Target="../media/audio32.wav"/><Relationship Id="rId5" Type="http://schemas.openxmlformats.org/officeDocument/2006/relationships/audio" Target="../media/audio29.wav"/><Relationship Id="rId15" Type="http://schemas.openxmlformats.org/officeDocument/2006/relationships/audio" Target="../media/audio8.wav"/><Relationship Id="rId10" Type="http://schemas.openxmlformats.org/officeDocument/2006/relationships/image" Target="../media/image32.png"/><Relationship Id="rId4" Type="http://schemas.openxmlformats.org/officeDocument/2006/relationships/image" Target="../media/image29.png"/><Relationship Id="rId9" Type="http://schemas.openxmlformats.org/officeDocument/2006/relationships/audio" Target="../media/audio31.wav"/><Relationship Id="rId14" Type="http://schemas.openxmlformats.org/officeDocument/2006/relationships/slide" Target="slide55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audio" Target="../media/audio8.wav"/><Relationship Id="rId3" Type="http://schemas.openxmlformats.org/officeDocument/2006/relationships/audio" Target="../media/audio29.wav"/><Relationship Id="rId7" Type="http://schemas.openxmlformats.org/officeDocument/2006/relationships/audio" Target="../media/audio31.wav"/><Relationship Id="rId12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slide" Target="slide55.xml"/><Relationship Id="rId5" Type="http://schemas.openxmlformats.org/officeDocument/2006/relationships/audio" Target="../media/audio30.wav"/><Relationship Id="rId10" Type="http://schemas.openxmlformats.org/officeDocument/2006/relationships/image" Target="../media/image33.png"/><Relationship Id="rId4" Type="http://schemas.openxmlformats.org/officeDocument/2006/relationships/image" Target="../media/image30.png"/><Relationship Id="rId9" Type="http://schemas.openxmlformats.org/officeDocument/2006/relationships/audio" Target="../media/audio32.wav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29.wav"/><Relationship Id="rId7" Type="http://schemas.openxmlformats.org/officeDocument/2006/relationships/audio" Target="../media/audio3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audio" Target="../media/audio8.wav"/><Relationship Id="rId5" Type="http://schemas.openxmlformats.org/officeDocument/2006/relationships/audio" Target="../media/audio31.wav"/><Relationship Id="rId10" Type="http://schemas.openxmlformats.org/officeDocument/2006/relationships/image" Target="../media/image35.png"/><Relationship Id="rId4" Type="http://schemas.openxmlformats.org/officeDocument/2006/relationships/image" Target="../media/image30.png"/><Relationship Id="rId9" Type="http://schemas.openxmlformats.org/officeDocument/2006/relationships/slide" Target="slide55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3" Type="http://schemas.openxmlformats.org/officeDocument/2006/relationships/audio" Target="../media/audio29.wav"/><Relationship Id="rId7" Type="http://schemas.openxmlformats.org/officeDocument/2006/relationships/audio" Target="../media/audio3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audio" Target="../media/audio31.wav"/><Relationship Id="rId10" Type="http://schemas.openxmlformats.org/officeDocument/2006/relationships/audio" Target="../media/audio8.wav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12" Type="http://schemas.openxmlformats.org/officeDocument/2006/relationships/audio" Target="../media/audio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slide" Target="slide3.xml"/><Relationship Id="rId5" Type="http://schemas.openxmlformats.org/officeDocument/2006/relationships/audio" Target="../media/audio4.wav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audio" Target="../media/audio6.wav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29.wav"/><Relationship Id="rId7" Type="http://schemas.openxmlformats.org/officeDocument/2006/relationships/slide" Target="slide5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audio" Target="../media/audio31.wav"/><Relationship Id="rId4" Type="http://schemas.openxmlformats.org/officeDocument/2006/relationships/image" Target="../media/image3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9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slide" Target="slide55.xml"/><Relationship Id="rId4" Type="http://schemas.openxmlformats.org/officeDocument/2006/relationships/image" Target="../media/image30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1.png"/><Relationship Id="rId3" Type="http://schemas.openxmlformats.org/officeDocument/2006/relationships/audio" Target="../media/audio34.wav"/><Relationship Id="rId7" Type="http://schemas.openxmlformats.org/officeDocument/2006/relationships/audio" Target="../media/audio36.wav"/><Relationship Id="rId12" Type="http://schemas.openxmlformats.org/officeDocument/2006/relationships/image" Target="../media/image4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audio" Target="../media/audio38.wav"/><Relationship Id="rId5" Type="http://schemas.openxmlformats.org/officeDocument/2006/relationships/audio" Target="../media/audio35.wav"/><Relationship Id="rId10" Type="http://schemas.openxmlformats.org/officeDocument/2006/relationships/image" Target="../media/image39.png"/><Relationship Id="rId4" Type="http://schemas.openxmlformats.org/officeDocument/2006/relationships/image" Target="../media/image36.png"/><Relationship Id="rId9" Type="http://schemas.openxmlformats.org/officeDocument/2006/relationships/audio" Target="../media/audio37.wav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audio" Target="../media/audio39.wav"/><Relationship Id="rId3" Type="http://schemas.openxmlformats.org/officeDocument/2006/relationships/audio" Target="../media/audio34.wav"/><Relationship Id="rId7" Type="http://schemas.openxmlformats.org/officeDocument/2006/relationships/audio" Target="../media/audio36.wav"/><Relationship Id="rId12" Type="http://schemas.openxmlformats.org/officeDocument/2006/relationships/image" Target="../media/image40.png"/><Relationship Id="rId2" Type="http://schemas.openxmlformats.org/officeDocument/2006/relationships/audio" Target="../media/audio1.wav"/><Relationship Id="rId16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audio" Target="../media/audio38.wav"/><Relationship Id="rId5" Type="http://schemas.openxmlformats.org/officeDocument/2006/relationships/audio" Target="../media/audio35.wav"/><Relationship Id="rId15" Type="http://schemas.openxmlformats.org/officeDocument/2006/relationships/image" Target="../media/image41.png"/><Relationship Id="rId10" Type="http://schemas.openxmlformats.org/officeDocument/2006/relationships/image" Target="../media/image39.png"/><Relationship Id="rId4" Type="http://schemas.openxmlformats.org/officeDocument/2006/relationships/image" Target="../media/image36.png"/><Relationship Id="rId9" Type="http://schemas.openxmlformats.org/officeDocument/2006/relationships/audio" Target="../media/audio37.wav"/><Relationship Id="rId14" Type="http://schemas.openxmlformats.org/officeDocument/2006/relationships/slide" Target="slide6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slide" Target="slide62.xml"/><Relationship Id="rId3" Type="http://schemas.openxmlformats.org/officeDocument/2006/relationships/audio" Target="../media/audio34.wav"/><Relationship Id="rId7" Type="http://schemas.openxmlformats.org/officeDocument/2006/relationships/audio" Target="../media/audio36.wav"/><Relationship Id="rId12" Type="http://schemas.openxmlformats.org/officeDocument/2006/relationships/image" Target="../media/image4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audio" Target="../media/audio38.wav"/><Relationship Id="rId5" Type="http://schemas.openxmlformats.org/officeDocument/2006/relationships/audio" Target="../media/audio35.wav"/><Relationship Id="rId10" Type="http://schemas.openxmlformats.org/officeDocument/2006/relationships/image" Target="../media/image39.png"/><Relationship Id="rId4" Type="http://schemas.openxmlformats.org/officeDocument/2006/relationships/image" Target="../media/image36.png"/><Relationship Id="rId9" Type="http://schemas.openxmlformats.org/officeDocument/2006/relationships/audio" Target="../media/audio37.wav"/><Relationship Id="rId14" Type="http://schemas.openxmlformats.org/officeDocument/2006/relationships/audio" Target="../media/audio8.wav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audio" Target="../media/audio34.wav"/><Relationship Id="rId7" Type="http://schemas.openxmlformats.org/officeDocument/2006/relationships/audio" Target="../media/audio36.wav"/><Relationship Id="rId12" Type="http://schemas.openxmlformats.org/officeDocument/2006/relationships/audio" Target="../media/audio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slide" Target="slide62.xml"/><Relationship Id="rId5" Type="http://schemas.openxmlformats.org/officeDocument/2006/relationships/audio" Target="../media/audio35.wav"/><Relationship Id="rId10" Type="http://schemas.openxmlformats.org/officeDocument/2006/relationships/image" Target="../media/image40.png"/><Relationship Id="rId4" Type="http://schemas.openxmlformats.org/officeDocument/2006/relationships/image" Target="../media/image36.png"/><Relationship Id="rId9" Type="http://schemas.openxmlformats.org/officeDocument/2006/relationships/audio" Target="../media/audio38.wav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audio" Target="../media/audio34.wav"/><Relationship Id="rId7" Type="http://schemas.openxmlformats.org/officeDocument/2006/relationships/audio" Target="../media/audio3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audio" Target="../media/audio35.wav"/><Relationship Id="rId10" Type="http://schemas.openxmlformats.org/officeDocument/2006/relationships/audio" Target="../media/audio8.wav"/><Relationship Id="rId4" Type="http://schemas.openxmlformats.org/officeDocument/2006/relationships/image" Target="../media/image36.png"/><Relationship Id="rId9" Type="http://schemas.openxmlformats.org/officeDocument/2006/relationships/slide" Target="slide62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34.wav"/><Relationship Id="rId7" Type="http://schemas.openxmlformats.org/officeDocument/2006/relationships/slide" Target="slide6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audio" Target="../media/audio35.wav"/><Relationship Id="rId4" Type="http://schemas.openxmlformats.org/officeDocument/2006/relationships/image" Target="../media/image36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slide" Target="slide62.xml"/><Relationship Id="rId4" Type="http://schemas.openxmlformats.org/officeDocument/2006/relationships/image" Target="../media/image37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audio" Target="../media/audio31.wav"/><Relationship Id="rId13" Type="http://schemas.openxmlformats.org/officeDocument/2006/relationships/image" Target="../media/image36.png"/><Relationship Id="rId18" Type="http://schemas.openxmlformats.org/officeDocument/2006/relationships/audio" Target="../media/audio37.wav"/><Relationship Id="rId3" Type="http://schemas.openxmlformats.org/officeDocument/2006/relationships/image" Target="../media/image29.png"/><Relationship Id="rId21" Type="http://schemas.openxmlformats.org/officeDocument/2006/relationships/image" Target="../media/image40.png"/><Relationship Id="rId7" Type="http://schemas.openxmlformats.org/officeDocument/2006/relationships/image" Target="../media/image31.png"/><Relationship Id="rId12" Type="http://schemas.openxmlformats.org/officeDocument/2006/relationships/audio" Target="../media/audio34.wav"/><Relationship Id="rId17" Type="http://schemas.openxmlformats.org/officeDocument/2006/relationships/image" Target="../media/image38.png"/><Relationship Id="rId25" Type="http://schemas.openxmlformats.org/officeDocument/2006/relationships/audio" Target="../media/audio8.wav"/><Relationship Id="rId2" Type="http://schemas.openxmlformats.org/officeDocument/2006/relationships/audio" Target="../media/audio28.wav"/><Relationship Id="rId16" Type="http://schemas.openxmlformats.org/officeDocument/2006/relationships/audio" Target="../media/audio36.wav"/><Relationship Id="rId20" Type="http://schemas.openxmlformats.org/officeDocument/2006/relationships/audio" Target="../media/audio3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0.wav"/><Relationship Id="rId11" Type="http://schemas.openxmlformats.org/officeDocument/2006/relationships/image" Target="../media/image33.png"/><Relationship Id="rId24" Type="http://schemas.openxmlformats.org/officeDocument/2006/relationships/audio" Target="../media/audio1.wav"/><Relationship Id="rId5" Type="http://schemas.openxmlformats.org/officeDocument/2006/relationships/image" Target="../media/image30.png"/><Relationship Id="rId15" Type="http://schemas.openxmlformats.org/officeDocument/2006/relationships/image" Target="../media/image37.png"/><Relationship Id="rId23" Type="http://schemas.openxmlformats.org/officeDocument/2006/relationships/image" Target="../media/image43.png"/><Relationship Id="rId10" Type="http://schemas.openxmlformats.org/officeDocument/2006/relationships/audio" Target="../media/audio32.wav"/><Relationship Id="rId19" Type="http://schemas.openxmlformats.org/officeDocument/2006/relationships/image" Target="../media/image39.png"/><Relationship Id="rId4" Type="http://schemas.openxmlformats.org/officeDocument/2006/relationships/audio" Target="../media/audio29.wav"/><Relationship Id="rId9" Type="http://schemas.openxmlformats.org/officeDocument/2006/relationships/image" Target="../media/image32.png"/><Relationship Id="rId14" Type="http://schemas.openxmlformats.org/officeDocument/2006/relationships/audio" Target="../media/audio35.wav"/><Relationship Id="rId22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audio" Target="../media/audio4.wav"/><Relationship Id="rId10" Type="http://schemas.openxmlformats.org/officeDocument/2006/relationships/audio" Target="../media/audio8.wav"/><Relationship Id="rId4" Type="http://schemas.openxmlformats.org/officeDocument/2006/relationships/image" Target="../media/image4.png"/><Relationship Id="rId9" Type="http://schemas.openxmlformats.org/officeDocument/2006/relationships/slide" Target="slide3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audio" Target="../media/audio32.wav"/><Relationship Id="rId13" Type="http://schemas.openxmlformats.org/officeDocument/2006/relationships/image" Target="../media/image37.png"/><Relationship Id="rId18" Type="http://schemas.openxmlformats.org/officeDocument/2006/relationships/audio" Target="../media/audio38.wav"/><Relationship Id="rId3" Type="http://schemas.openxmlformats.org/officeDocument/2006/relationships/image" Target="../media/image30.png"/><Relationship Id="rId21" Type="http://schemas.openxmlformats.org/officeDocument/2006/relationships/slide" Target="slide69.xml"/><Relationship Id="rId7" Type="http://schemas.openxmlformats.org/officeDocument/2006/relationships/image" Target="../media/image32.png"/><Relationship Id="rId12" Type="http://schemas.openxmlformats.org/officeDocument/2006/relationships/audio" Target="../media/audio35.wav"/><Relationship Id="rId17" Type="http://schemas.openxmlformats.org/officeDocument/2006/relationships/image" Target="../media/image39.png"/><Relationship Id="rId25" Type="http://schemas.openxmlformats.org/officeDocument/2006/relationships/image" Target="../media/image43.png"/><Relationship Id="rId2" Type="http://schemas.openxmlformats.org/officeDocument/2006/relationships/audio" Target="../media/audio29.wav"/><Relationship Id="rId16" Type="http://schemas.openxmlformats.org/officeDocument/2006/relationships/audio" Target="../media/audio37.wav"/><Relationship Id="rId20" Type="http://schemas.openxmlformats.org/officeDocument/2006/relationships/audio" Target="../media/audio39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1.wav"/><Relationship Id="rId11" Type="http://schemas.openxmlformats.org/officeDocument/2006/relationships/image" Target="../media/image36.png"/><Relationship Id="rId24" Type="http://schemas.openxmlformats.org/officeDocument/2006/relationships/audio" Target="../media/audio8.wav"/><Relationship Id="rId5" Type="http://schemas.openxmlformats.org/officeDocument/2006/relationships/image" Target="../media/image31.png"/><Relationship Id="rId15" Type="http://schemas.openxmlformats.org/officeDocument/2006/relationships/image" Target="../media/image38.png"/><Relationship Id="rId23" Type="http://schemas.openxmlformats.org/officeDocument/2006/relationships/image" Target="../media/image42.png"/><Relationship Id="rId10" Type="http://schemas.openxmlformats.org/officeDocument/2006/relationships/audio" Target="../media/audio34.wav"/><Relationship Id="rId19" Type="http://schemas.openxmlformats.org/officeDocument/2006/relationships/image" Target="../media/image40.png"/><Relationship Id="rId4" Type="http://schemas.openxmlformats.org/officeDocument/2006/relationships/audio" Target="../media/audio30.wav"/><Relationship Id="rId9" Type="http://schemas.openxmlformats.org/officeDocument/2006/relationships/image" Target="../media/image33.png"/><Relationship Id="rId14" Type="http://schemas.openxmlformats.org/officeDocument/2006/relationships/audio" Target="../media/audio36.wav"/><Relationship Id="rId22" Type="http://schemas.openxmlformats.org/officeDocument/2006/relationships/audio" Target="../media/audio1.wav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audio" Target="../media/audio32.wav"/><Relationship Id="rId13" Type="http://schemas.openxmlformats.org/officeDocument/2006/relationships/image" Target="../media/image37.png"/><Relationship Id="rId18" Type="http://schemas.openxmlformats.org/officeDocument/2006/relationships/audio" Target="../media/audio38.wav"/><Relationship Id="rId3" Type="http://schemas.openxmlformats.org/officeDocument/2006/relationships/image" Target="../media/image30.png"/><Relationship Id="rId21" Type="http://schemas.openxmlformats.org/officeDocument/2006/relationships/audio" Target="../media/audio1.wav"/><Relationship Id="rId7" Type="http://schemas.openxmlformats.org/officeDocument/2006/relationships/image" Target="../media/image32.png"/><Relationship Id="rId12" Type="http://schemas.openxmlformats.org/officeDocument/2006/relationships/audio" Target="../media/audio35.wav"/><Relationship Id="rId17" Type="http://schemas.openxmlformats.org/officeDocument/2006/relationships/image" Target="../media/image39.png"/><Relationship Id="rId2" Type="http://schemas.openxmlformats.org/officeDocument/2006/relationships/audio" Target="../media/audio29.wav"/><Relationship Id="rId16" Type="http://schemas.openxmlformats.org/officeDocument/2006/relationships/audio" Target="../media/audio37.wav"/><Relationship Id="rId20" Type="http://schemas.openxmlformats.org/officeDocument/2006/relationships/slide" Target="slide69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1.wav"/><Relationship Id="rId11" Type="http://schemas.openxmlformats.org/officeDocument/2006/relationships/image" Target="../media/image36.png"/><Relationship Id="rId5" Type="http://schemas.openxmlformats.org/officeDocument/2006/relationships/image" Target="../media/image31.png"/><Relationship Id="rId15" Type="http://schemas.openxmlformats.org/officeDocument/2006/relationships/image" Target="../media/image38.png"/><Relationship Id="rId23" Type="http://schemas.openxmlformats.org/officeDocument/2006/relationships/image" Target="../media/image43.png"/><Relationship Id="rId10" Type="http://schemas.openxmlformats.org/officeDocument/2006/relationships/audio" Target="../media/audio34.wav"/><Relationship Id="rId19" Type="http://schemas.openxmlformats.org/officeDocument/2006/relationships/image" Target="../media/image40.png"/><Relationship Id="rId4" Type="http://schemas.openxmlformats.org/officeDocument/2006/relationships/audio" Target="../media/audio30.wav"/><Relationship Id="rId9" Type="http://schemas.openxmlformats.org/officeDocument/2006/relationships/image" Target="../media/image33.png"/><Relationship Id="rId14" Type="http://schemas.openxmlformats.org/officeDocument/2006/relationships/audio" Target="../media/audio36.wav"/><Relationship Id="rId22" Type="http://schemas.openxmlformats.org/officeDocument/2006/relationships/audio" Target="../media/audio8.wav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audio" Target="../media/audio34.wav"/><Relationship Id="rId13" Type="http://schemas.openxmlformats.org/officeDocument/2006/relationships/image" Target="../media/image38.png"/><Relationship Id="rId18" Type="http://schemas.openxmlformats.org/officeDocument/2006/relationships/slide" Target="slide69.xml"/><Relationship Id="rId3" Type="http://schemas.openxmlformats.org/officeDocument/2006/relationships/image" Target="../media/image30.png"/><Relationship Id="rId21" Type="http://schemas.openxmlformats.org/officeDocument/2006/relationships/image" Target="../media/image43.png"/><Relationship Id="rId7" Type="http://schemas.openxmlformats.org/officeDocument/2006/relationships/image" Target="../media/image33.png"/><Relationship Id="rId12" Type="http://schemas.openxmlformats.org/officeDocument/2006/relationships/audio" Target="../media/audio36.wav"/><Relationship Id="rId17" Type="http://schemas.openxmlformats.org/officeDocument/2006/relationships/image" Target="../media/image40.png"/><Relationship Id="rId2" Type="http://schemas.openxmlformats.org/officeDocument/2006/relationships/audio" Target="../media/audio29.wav"/><Relationship Id="rId16" Type="http://schemas.openxmlformats.org/officeDocument/2006/relationships/audio" Target="../media/audio38.wav"/><Relationship Id="rId20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2.wav"/><Relationship Id="rId11" Type="http://schemas.openxmlformats.org/officeDocument/2006/relationships/image" Target="../media/image37.png"/><Relationship Id="rId5" Type="http://schemas.openxmlformats.org/officeDocument/2006/relationships/image" Target="../media/image32.png"/><Relationship Id="rId15" Type="http://schemas.openxmlformats.org/officeDocument/2006/relationships/image" Target="../media/image39.png"/><Relationship Id="rId10" Type="http://schemas.openxmlformats.org/officeDocument/2006/relationships/audio" Target="../media/audio35.wav"/><Relationship Id="rId19" Type="http://schemas.openxmlformats.org/officeDocument/2006/relationships/audio" Target="../media/audio1.wav"/><Relationship Id="rId4" Type="http://schemas.openxmlformats.org/officeDocument/2006/relationships/audio" Target="../media/audio31.wav"/><Relationship Id="rId9" Type="http://schemas.openxmlformats.org/officeDocument/2006/relationships/image" Target="../media/image36.png"/><Relationship Id="rId14" Type="http://schemas.openxmlformats.org/officeDocument/2006/relationships/audio" Target="../media/audio37.wav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audio" Target="../media/audio34.wav"/><Relationship Id="rId13" Type="http://schemas.openxmlformats.org/officeDocument/2006/relationships/image" Target="../media/image38.png"/><Relationship Id="rId18" Type="http://schemas.openxmlformats.org/officeDocument/2006/relationships/audio" Target="../media/audio8.wav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12" Type="http://schemas.openxmlformats.org/officeDocument/2006/relationships/audio" Target="../media/audio36.wav"/><Relationship Id="rId17" Type="http://schemas.openxmlformats.org/officeDocument/2006/relationships/audio" Target="../media/audio1.wav"/><Relationship Id="rId2" Type="http://schemas.openxmlformats.org/officeDocument/2006/relationships/audio" Target="../media/audio29.wav"/><Relationship Id="rId16" Type="http://schemas.openxmlformats.org/officeDocument/2006/relationships/slide" Target="slide69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2.wav"/><Relationship Id="rId11" Type="http://schemas.openxmlformats.org/officeDocument/2006/relationships/image" Target="../media/image37.png"/><Relationship Id="rId5" Type="http://schemas.openxmlformats.org/officeDocument/2006/relationships/image" Target="../media/image32.png"/><Relationship Id="rId15" Type="http://schemas.openxmlformats.org/officeDocument/2006/relationships/image" Target="../media/image40.png"/><Relationship Id="rId10" Type="http://schemas.openxmlformats.org/officeDocument/2006/relationships/audio" Target="../media/audio35.wav"/><Relationship Id="rId19" Type="http://schemas.openxmlformats.org/officeDocument/2006/relationships/image" Target="../media/image43.png"/><Relationship Id="rId4" Type="http://schemas.openxmlformats.org/officeDocument/2006/relationships/audio" Target="../media/audio31.wav"/><Relationship Id="rId9" Type="http://schemas.openxmlformats.org/officeDocument/2006/relationships/image" Target="../media/image36.png"/><Relationship Id="rId14" Type="http://schemas.openxmlformats.org/officeDocument/2006/relationships/audio" Target="../media/audio38.wav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audio" Target="../media/audio35.wav"/><Relationship Id="rId13" Type="http://schemas.openxmlformats.org/officeDocument/2006/relationships/image" Target="../media/image40.png"/><Relationship Id="rId18" Type="http://schemas.openxmlformats.org/officeDocument/2006/relationships/audio" Target="../media/audio8.wav"/><Relationship Id="rId3" Type="http://schemas.openxmlformats.org/officeDocument/2006/relationships/image" Target="../media/image30.png"/><Relationship Id="rId7" Type="http://schemas.openxmlformats.org/officeDocument/2006/relationships/image" Target="../media/image36.png"/><Relationship Id="rId12" Type="http://schemas.openxmlformats.org/officeDocument/2006/relationships/audio" Target="../media/audio38.wav"/><Relationship Id="rId17" Type="http://schemas.openxmlformats.org/officeDocument/2006/relationships/image" Target="../media/image43.png"/><Relationship Id="rId2" Type="http://schemas.openxmlformats.org/officeDocument/2006/relationships/audio" Target="../media/audio29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4.wav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slide" Target="slide69.xml"/><Relationship Id="rId10" Type="http://schemas.openxmlformats.org/officeDocument/2006/relationships/audio" Target="../media/audio36.wav"/><Relationship Id="rId4" Type="http://schemas.openxmlformats.org/officeDocument/2006/relationships/audio" Target="../media/audio31.wav"/><Relationship Id="rId9" Type="http://schemas.openxmlformats.org/officeDocument/2006/relationships/image" Target="../media/image37.png"/><Relationship Id="rId14" Type="http://schemas.openxmlformats.org/officeDocument/2006/relationships/audio" Target="../media/audio33.wav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audio" Target="../media/audio35.wav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6.png"/><Relationship Id="rId12" Type="http://schemas.openxmlformats.org/officeDocument/2006/relationships/audio" Target="../media/audio38.wav"/><Relationship Id="rId2" Type="http://schemas.openxmlformats.org/officeDocument/2006/relationships/audio" Target="../media/audio29.wav"/><Relationship Id="rId16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4.wav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audio" Target="../media/audio1.wav"/><Relationship Id="rId10" Type="http://schemas.openxmlformats.org/officeDocument/2006/relationships/audio" Target="../media/audio36.wav"/><Relationship Id="rId4" Type="http://schemas.openxmlformats.org/officeDocument/2006/relationships/audio" Target="../media/audio31.wav"/><Relationship Id="rId9" Type="http://schemas.openxmlformats.org/officeDocument/2006/relationships/image" Target="../media/image37.png"/><Relationship Id="rId14" Type="http://schemas.openxmlformats.org/officeDocument/2006/relationships/slide" Target="slide69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audio" Target="../media/audio36.wav"/><Relationship Id="rId13" Type="http://schemas.openxmlformats.org/officeDocument/2006/relationships/audio" Target="../media/audio1.wav"/><Relationship Id="rId3" Type="http://schemas.openxmlformats.org/officeDocument/2006/relationships/image" Target="../media/image30.png"/><Relationship Id="rId7" Type="http://schemas.openxmlformats.org/officeDocument/2006/relationships/image" Target="../media/image37.png"/><Relationship Id="rId12" Type="http://schemas.openxmlformats.org/officeDocument/2006/relationships/slide" Target="slide69.xml"/><Relationship Id="rId2" Type="http://schemas.openxmlformats.org/officeDocument/2006/relationships/audio" Target="../media/audio29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5.wav"/><Relationship Id="rId11" Type="http://schemas.openxmlformats.org/officeDocument/2006/relationships/image" Target="../media/image40.png"/><Relationship Id="rId5" Type="http://schemas.openxmlformats.org/officeDocument/2006/relationships/image" Target="../media/image36.png"/><Relationship Id="rId10" Type="http://schemas.openxmlformats.org/officeDocument/2006/relationships/audio" Target="../media/audio38.wav"/><Relationship Id="rId4" Type="http://schemas.openxmlformats.org/officeDocument/2006/relationships/audio" Target="../media/audio34.wav"/><Relationship Id="rId9" Type="http://schemas.openxmlformats.org/officeDocument/2006/relationships/image" Target="../media/image38.png"/><Relationship Id="rId14" Type="http://schemas.openxmlformats.org/officeDocument/2006/relationships/audio" Target="../media/audio8.wav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audio" Target="../media/audio38.wav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12" Type="http://schemas.openxmlformats.org/officeDocument/2006/relationships/audio" Target="../media/audio8.wav"/><Relationship Id="rId2" Type="http://schemas.openxmlformats.org/officeDocument/2006/relationships/audio" Target="../media/audio3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6.wav"/><Relationship Id="rId11" Type="http://schemas.openxmlformats.org/officeDocument/2006/relationships/audio" Target="../media/audio1.wav"/><Relationship Id="rId5" Type="http://schemas.openxmlformats.org/officeDocument/2006/relationships/image" Target="../media/image37.png"/><Relationship Id="rId10" Type="http://schemas.openxmlformats.org/officeDocument/2006/relationships/slide" Target="slide69.xml"/><Relationship Id="rId4" Type="http://schemas.openxmlformats.org/officeDocument/2006/relationships/audio" Target="../media/audio35.wav"/><Relationship Id="rId9" Type="http://schemas.openxmlformats.org/officeDocument/2006/relationships/image" Target="../media/image40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slide" Target="slide69.xml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audio" Target="../media/audio3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8.wav"/><Relationship Id="rId5" Type="http://schemas.openxmlformats.org/officeDocument/2006/relationships/image" Target="../media/image37.png"/><Relationship Id="rId10" Type="http://schemas.openxmlformats.org/officeDocument/2006/relationships/audio" Target="../media/audio8.wav"/><Relationship Id="rId4" Type="http://schemas.openxmlformats.org/officeDocument/2006/relationships/audio" Target="../media/audio35.wav"/><Relationship Id="rId9" Type="http://schemas.openxmlformats.org/officeDocument/2006/relationships/audio" Target="../media/audio1.wav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image" Target="../media/image36.png"/><Relationship Id="rId7" Type="http://schemas.openxmlformats.org/officeDocument/2006/relationships/audio" Target="../media/audio1.wav"/><Relationship Id="rId2" Type="http://schemas.openxmlformats.org/officeDocument/2006/relationships/audio" Target="../media/audio34.wav"/><Relationship Id="rId1" Type="http://schemas.openxmlformats.org/officeDocument/2006/relationships/slideLayout" Target="../slideLayouts/slideLayout7.xml"/><Relationship Id="rId6" Type="http://schemas.openxmlformats.org/officeDocument/2006/relationships/slide" Target="slide69.xml"/><Relationship Id="rId5" Type="http://schemas.openxmlformats.org/officeDocument/2006/relationships/image" Target="../media/image37.png"/><Relationship Id="rId4" Type="http://schemas.openxmlformats.org/officeDocument/2006/relationships/audio" Target="../media/audio35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audio" Target="../media/audio4.wav"/><Relationship Id="rId4" Type="http://schemas.openxmlformats.org/officeDocument/2006/relationships/image" Target="../media/image4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audio" Target="../media/audio35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1.wav"/><Relationship Id="rId4" Type="http://schemas.openxmlformats.org/officeDocument/2006/relationships/slide" Target="slide69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audio" Target="../media/audio45.wav"/><Relationship Id="rId3" Type="http://schemas.openxmlformats.org/officeDocument/2006/relationships/audio" Target="../media/audio40.wav"/><Relationship Id="rId7" Type="http://schemas.openxmlformats.org/officeDocument/2006/relationships/audio" Target="../media/audio42.wav"/><Relationship Id="rId12" Type="http://schemas.openxmlformats.org/officeDocument/2006/relationships/image" Target="../media/image4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audio" Target="../media/audio44.wav"/><Relationship Id="rId5" Type="http://schemas.openxmlformats.org/officeDocument/2006/relationships/audio" Target="../media/audio41.wav"/><Relationship Id="rId10" Type="http://schemas.openxmlformats.org/officeDocument/2006/relationships/image" Target="../media/image47.png"/><Relationship Id="rId4" Type="http://schemas.openxmlformats.org/officeDocument/2006/relationships/image" Target="../media/image44.png"/><Relationship Id="rId9" Type="http://schemas.openxmlformats.org/officeDocument/2006/relationships/audio" Target="../media/audio43.wav"/><Relationship Id="rId14" Type="http://schemas.openxmlformats.org/officeDocument/2006/relationships/image" Target="../media/image49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audio" Target="../media/audio45.wav"/><Relationship Id="rId3" Type="http://schemas.openxmlformats.org/officeDocument/2006/relationships/audio" Target="../media/audio40.wav"/><Relationship Id="rId7" Type="http://schemas.openxmlformats.org/officeDocument/2006/relationships/audio" Target="../media/audio42.wav"/><Relationship Id="rId12" Type="http://schemas.openxmlformats.org/officeDocument/2006/relationships/image" Target="../media/image48.png"/><Relationship Id="rId2" Type="http://schemas.openxmlformats.org/officeDocument/2006/relationships/audio" Target="../media/audio1.wav"/><Relationship Id="rId16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audio" Target="../media/audio44.wav"/><Relationship Id="rId5" Type="http://schemas.openxmlformats.org/officeDocument/2006/relationships/audio" Target="../media/audio41.wav"/><Relationship Id="rId15" Type="http://schemas.openxmlformats.org/officeDocument/2006/relationships/slide" Target="slide81.xml"/><Relationship Id="rId10" Type="http://schemas.openxmlformats.org/officeDocument/2006/relationships/image" Target="../media/image47.png"/><Relationship Id="rId4" Type="http://schemas.openxmlformats.org/officeDocument/2006/relationships/image" Target="../media/image44.png"/><Relationship Id="rId9" Type="http://schemas.openxmlformats.org/officeDocument/2006/relationships/audio" Target="../media/audio43.wav"/><Relationship Id="rId14" Type="http://schemas.openxmlformats.org/officeDocument/2006/relationships/image" Target="../media/image49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slide" Target="slide81.xml"/><Relationship Id="rId3" Type="http://schemas.openxmlformats.org/officeDocument/2006/relationships/audio" Target="../media/audio41.wav"/><Relationship Id="rId7" Type="http://schemas.openxmlformats.org/officeDocument/2006/relationships/audio" Target="../media/audio43.wav"/><Relationship Id="rId12" Type="http://schemas.openxmlformats.org/officeDocument/2006/relationships/image" Target="../media/image4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audio" Target="../media/audio45.wav"/><Relationship Id="rId5" Type="http://schemas.openxmlformats.org/officeDocument/2006/relationships/audio" Target="../media/audio42.wav"/><Relationship Id="rId10" Type="http://schemas.openxmlformats.org/officeDocument/2006/relationships/image" Target="../media/image48.png"/><Relationship Id="rId4" Type="http://schemas.openxmlformats.org/officeDocument/2006/relationships/image" Target="../media/image45.png"/><Relationship Id="rId9" Type="http://schemas.openxmlformats.org/officeDocument/2006/relationships/audio" Target="../media/audio44.wav"/><Relationship Id="rId14" Type="http://schemas.openxmlformats.org/officeDocument/2006/relationships/audio" Target="../media/audio8.wav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audio" Target="../media/audio41.wav"/><Relationship Id="rId7" Type="http://schemas.openxmlformats.org/officeDocument/2006/relationships/audio" Target="../media/audio44.wav"/><Relationship Id="rId12" Type="http://schemas.openxmlformats.org/officeDocument/2006/relationships/audio" Target="../media/audio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slide" Target="slide81.xml"/><Relationship Id="rId5" Type="http://schemas.openxmlformats.org/officeDocument/2006/relationships/audio" Target="../media/audio43.wav"/><Relationship Id="rId10" Type="http://schemas.openxmlformats.org/officeDocument/2006/relationships/image" Target="../media/image49.png"/><Relationship Id="rId4" Type="http://schemas.openxmlformats.org/officeDocument/2006/relationships/image" Target="../media/image45.png"/><Relationship Id="rId9" Type="http://schemas.openxmlformats.org/officeDocument/2006/relationships/audio" Target="../media/audio45.wav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audio" Target="../media/audio41.wav"/><Relationship Id="rId7" Type="http://schemas.openxmlformats.org/officeDocument/2006/relationships/audio" Target="../media/audio4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audio" Target="../media/audio43.wav"/><Relationship Id="rId10" Type="http://schemas.openxmlformats.org/officeDocument/2006/relationships/audio" Target="../media/audio8.wav"/><Relationship Id="rId4" Type="http://schemas.openxmlformats.org/officeDocument/2006/relationships/image" Target="../media/image45.png"/><Relationship Id="rId9" Type="http://schemas.openxmlformats.org/officeDocument/2006/relationships/slide" Target="slide81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41.wav"/><Relationship Id="rId7" Type="http://schemas.openxmlformats.org/officeDocument/2006/relationships/slide" Target="slide8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audio" Target="../media/audio43.wav"/><Relationship Id="rId4" Type="http://schemas.openxmlformats.org/officeDocument/2006/relationships/image" Target="../media/image45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slide" Target="slide81.xml"/><Relationship Id="rId4" Type="http://schemas.openxmlformats.org/officeDocument/2006/relationships/image" Target="../media/image45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audio" Target="../media/audio51.wav"/><Relationship Id="rId3" Type="http://schemas.openxmlformats.org/officeDocument/2006/relationships/audio" Target="../media/audio46.wav"/><Relationship Id="rId7" Type="http://schemas.openxmlformats.org/officeDocument/2006/relationships/audio" Target="../media/audio48.wav"/><Relationship Id="rId12" Type="http://schemas.openxmlformats.org/officeDocument/2006/relationships/image" Target="../media/image5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audio" Target="../media/audio50.wav"/><Relationship Id="rId5" Type="http://schemas.openxmlformats.org/officeDocument/2006/relationships/audio" Target="../media/audio47.wav"/><Relationship Id="rId10" Type="http://schemas.openxmlformats.org/officeDocument/2006/relationships/image" Target="../media/image53.png"/><Relationship Id="rId4" Type="http://schemas.openxmlformats.org/officeDocument/2006/relationships/image" Target="../media/image50.png"/><Relationship Id="rId9" Type="http://schemas.openxmlformats.org/officeDocument/2006/relationships/audio" Target="../media/audio49.wav"/><Relationship Id="rId14" Type="http://schemas.openxmlformats.org/officeDocument/2006/relationships/image" Target="../media/image55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audio" Target="../media/audio51.wav"/><Relationship Id="rId3" Type="http://schemas.openxmlformats.org/officeDocument/2006/relationships/audio" Target="../media/audio46.wav"/><Relationship Id="rId7" Type="http://schemas.openxmlformats.org/officeDocument/2006/relationships/audio" Target="../media/audio48.wav"/><Relationship Id="rId12" Type="http://schemas.openxmlformats.org/officeDocument/2006/relationships/image" Target="../media/image54.png"/><Relationship Id="rId2" Type="http://schemas.openxmlformats.org/officeDocument/2006/relationships/audio" Target="../media/audio1.wav"/><Relationship Id="rId16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audio" Target="../media/audio50.wav"/><Relationship Id="rId5" Type="http://schemas.openxmlformats.org/officeDocument/2006/relationships/audio" Target="../media/audio47.wav"/><Relationship Id="rId15" Type="http://schemas.openxmlformats.org/officeDocument/2006/relationships/slide" Target="slide88.xml"/><Relationship Id="rId10" Type="http://schemas.openxmlformats.org/officeDocument/2006/relationships/image" Target="../media/image53.png"/><Relationship Id="rId4" Type="http://schemas.openxmlformats.org/officeDocument/2006/relationships/image" Target="../media/image50.png"/><Relationship Id="rId9" Type="http://schemas.openxmlformats.org/officeDocument/2006/relationships/audio" Target="../media/audio49.wav"/><Relationship Id="rId14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slide" Target="slide3.xml"/><Relationship Id="rId4" Type="http://schemas.openxmlformats.org/officeDocument/2006/relationships/image" Target="../media/image6.png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slide" Target="slide88.xml"/><Relationship Id="rId3" Type="http://schemas.openxmlformats.org/officeDocument/2006/relationships/audio" Target="../media/audio46.wav"/><Relationship Id="rId7" Type="http://schemas.openxmlformats.org/officeDocument/2006/relationships/audio" Target="../media/audio48.wav"/><Relationship Id="rId12" Type="http://schemas.openxmlformats.org/officeDocument/2006/relationships/image" Target="../media/image5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audio" Target="../media/audio51.wav"/><Relationship Id="rId5" Type="http://schemas.openxmlformats.org/officeDocument/2006/relationships/audio" Target="../media/audio47.wav"/><Relationship Id="rId10" Type="http://schemas.openxmlformats.org/officeDocument/2006/relationships/image" Target="../media/image54.png"/><Relationship Id="rId4" Type="http://schemas.openxmlformats.org/officeDocument/2006/relationships/image" Target="../media/image50.png"/><Relationship Id="rId9" Type="http://schemas.openxmlformats.org/officeDocument/2006/relationships/audio" Target="../media/audio50.wav"/><Relationship Id="rId14" Type="http://schemas.openxmlformats.org/officeDocument/2006/relationships/audio" Target="../media/audio8.wav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audio" Target="../media/audio46.wav"/><Relationship Id="rId7" Type="http://schemas.openxmlformats.org/officeDocument/2006/relationships/audio" Target="../media/audio50.wav"/><Relationship Id="rId12" Type="http://schemas.openxmlformats.org/officeDocument/2006/relationships/audio" Target="../media/audio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slide" Target="slide88.xml"/><Relationship Id="rId5" Type="http://schemas.openxmlformats.org/officeDocument/2006/relationships/audio" Target="../media/audio47.wav"/><Relationship Id="rId10" Type="http://schemas.openxmlformats.org/officeDocument/2006/relationships/image" Target="../media/image55.png"/><Relationship Id="rId4" Type="http://schemas.openxmlformats.org/officeDocument/2006/relationships/image" Target="../media/image50.png"/><Relationship Id="rId9" Type="http://schemas.openxmlformats.org/officeDocument/2006/relationships/audio" Target="../media/audio51.wav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audio" Target="../media/audio47.wav"/><Relationship Id="rId7" Type="http://schemas.openxmlformats.org/officeDocument/2006/relationships/audio" Target="../media/audio5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audio" Target="../media/audio50.wav"/><Relationship Id="rId10" Type="http://schemas.openxmlformats.org/officeDocument/2006/relationships/audio" Target="../media/audio8.wav"/><Relationship Id="rId4" Type="http://schemas.openxmlformats.org/officeDocument/2006/relationships/image" Target="../media/image51.png"/><Relationship Id="rId9" Type="http://schemas.openxmlformats.org/officeDocument/2006/relationships/slide" Target="slide88.xml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50.wav"/><Relationship Id="rId7" Type="http://schemas.openxmlformats.org/officeDocument/2006/relationships/slide" Target="slide8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audio" Target="../media/audio51.wav"/><Relationship Id="rId4" Type="http://schemas.openxmlformats.org/officeDocument/2006/relationships/image" Target="../media/image54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slide" Target="slide88.xml"/><Relationship Id="rId4" Type="http://schemas.openxmlformats.org/officeDocument/2006/relationships/image" Target="../media/image54.png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audio" Target="../media/audio57.wav"/><Relationship Id="rId3" Type="http://schemas.openxmlformats.org/officeDocument/2006/relationships/audio" Target="../media/audio52.wav"/><Relationship Id="rId7" Type="http://schemas.openxmlformats.org/officeDocument/2006/relationships/audio" Target="../media/audio54.wav"/><Relationship Id="rId12" Type="http://schemas.openxmlformats.org/officeDocument/2006/relationships/image" Target="../media/image6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audio" Target="../media/audio56.wav"/><Relationship Id="rId5" Type="http://schemas.openxmlformats.org/officeDocument/2006/relationships/audio" Target="../media/audio53.wav"/><Relationship Id="rId10" Type="http://schemas.openxmlformats.org/officeDocument/2006/relationships/image" Target="../media/image59.png"/><Relationship Id="rId4" Type="http://schemas.openxmlformats.org/officeDocument/2006/relationships/image" Target="../media/image56.png"/><Relationship Id="rId9" Type="http://schemas.openxmlformats.org/officeDocument/2006/relationships/audio" Target="../media/audio55.wav"/><Relationship Id="rId14" Type="http://schemas.openxmlformats.org/officeDocument/2006/relationships/image" Target="../media/image61.png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audio" Target="../media/audio57.wav"/><Relationship Id="rId3" Type="http://schemas.openxmlformats.org/officeDocument/2006/relationships/audio" Target="../media/audio52.wav"/><Relationship Id="rId7" Type="http://schemas.openxmlformats.org/officeDocument/2006/relationships/audio" Target="../media/audio54.wav"/><Relationship Id="rId12" Type="http://schemas.openxmlformats.org/officeDocument/2006/relationships/image" Target="../media/image60.png"/><Relationship Id="rId2" Type="http://schemas.openxmlformats.org/officeDocument/2006/relationships/audio" Target="../media/audio1.wav"/><Relationship Id="rId16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audio" Target="../media/audio56.wav"/><Relationship Id="rId5" Type="http://schemas.openxmlformats.org/officeDocument/2006/relationships/audio" Target="../media/audio53.wav"/><Relationship Id="rId15" Type="http://schemas.openxmlformats.org/officeDocument/2006/relationships/slide" Target="slide95.xml"/><Relationship Id="rId10" Type="http://schemas.openxmlformats.org/officeDocument/2006/relationships/image" Target="../media/image59.png"/><Relationship Id="rId4" Type="http://schemas.openxmlformats.org/officeDocument/2006/relationships/image" Target="../media/image56.png"/><Relationship Id="rId9" Type="http://schemas.openxmlformats.org/officeDocument/2006/relationships/audio" Target="../media/audio55.wav"/><Relationship Id="rId14" Type="http://schemas.openxmlformats.org/officeDocument/2006/relationships/image" Target="../media/image61.png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slide" Target="slide95.xml"/><Relationship Id="rId3" Type="http://schemas.openxmlformats.org/officeDocument/2006/relationships/audio" Target="../media/audio52.wav"/><Relationship Id="rId7" Type="http://schemas.openxmlformats.org/officeDocument/2006/relationships/audio" Target="../media/audio55.wav"/><Relationship Id="rId12" Type="http://schemas.openxmlformats.org/officeDocument/2006/relationships/image" Target="../media/image6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audio" Target="../media/audio57.wav"/><Relationship Id="rId5" Type="http://schemas.openxmlformats.org/officeDocument/2006/relationships/audio" Target="../media/audio54.wav"/><Relationship Id="rId10" Type="http://schemas.openxmlformats.org/officeDocument/2006/relationships/image" Target="../media/image60.png"/><Relationship Id="rId4" Type="http://schemas.openxmlformats.org/officeDocument/2006/relationships/image" Target="../media/image56.png"/><Relationship Id="rId9" Type="http://schemas.openxmlformats.org/officeDocument/2006/relationships/audio" Target="../media/audio56.wav"/><Relationship Id="rId14" Type="http://schemas.openxmlformats.org/officeDocument/2006/relationships/audio" Target="../media/audio8.wav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audio" Target="../media/audio54.wav"/><Relationship Id="rId7" Type="http://schemas.openxmlformats.org/officeDocument/2006/relationships/audio" Target="../media/audio56.wav"/><Relationship Id="rId12" Type="http://schemas.openxmlformats.org/officeDocument/2006/relationships/audio" Target="../media/audio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slide" Target="slide95.xml"/><Relationship Id="rId5" Type="http://schemas.openxmlformats.org/officeDocument/2006/relationships/audio" Target="../media/audio55.wav"/><Relationship Id="rId10" Type="http://schemas.openxmlformats.org/officeDocument/2006/relationships/image" Target="../media/image61.png"/><Relationship Id="rId4" Type="http://schemas.openxmlformats.org/officeDocument/2006/relationships/image" Target="../media/image58.png"/><Relationship Id="rId9" Type="http://schemas.openxmlformats.org/officeDocument/2006/relationships/audio" Target="../media/audio57.wav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audio" Target="../media/audio54.wav"/><Relationship Id="rId7" Type="http://schemas.openxmlformats.org/officeDocument/2006/relationships/audio" Target="../media/audio5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audio" Target="../media/audio55.wav"/><Relationship Id="rId10" Type="http://schemas.openxmlformats.org/officeDocument/2006/relationships/audio" Target="../media/audio8.wav"/><Relationship Id="rId4" Type="http://schemas.openxmlformats.org/officeDocument/2006/relationships/image" Target="../media/image58.png"/><Relationship Id="rId9" Type="http://schemas.openxmlformats.org/officeDocument/2006/relationships/slide" Target="slide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49BD2A3-CFEC-6121-27BF-66773B87A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8534400" cy="6400800"/>
          </a:xfrm>
          <a:prstGeom prst="rect">
            <a:avLst/>
          </a:prstGeom>
          <a:solidFill>
            <a:srgbClr val="FFCC00">
              <a:alpha val="0"/>
            </a:srgbClr>
          </a:solidFill>
          <a:ln w="31750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sz="2000">
              <a:latin typeface="Century Gothic" panose="020B0502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sz="2000">
              <a:latin typeface="Century Gothic" panose="020B0502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sz="2400">
              <a:latin typeface="Century Gothic" panose="020B0502020202020204" pitchFamily="34" charset="0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7B695951-09DC-41F5-F78A-FFB176DC7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150" y="381000"/>
            <a:ext cx="7924800" cy="6096000"/>
          </a:xfrm>
          <a:prstGeom prst="rect">
            <a:avLst/>
          </a:prstGeom>
          <a:solidFill>
            <a:srgbClr val="DDDDDD"/>
          </a:solidFill>
          <a:ln w="25400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endParaRPr lang="es-ES" altLang="es-ES" sz="2400">
              <a:solidFill>
                <a:srgbClr val="CC3300"/>
              </a:solidFill>
              <a:latin typeface="Century Gothic" panose="020B0502020202020204" pitchFamily="34" charset="0"/>
            </a:endParaRPr>
          </a:p>
          <a:p>
            <a:pPr algn="ctr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endParaRPr lang="es-ES" altLang="es-ES" sz="2400">
              <a:solidFill>
                <a:srgbClr val="CC3300"/>
              </a:solidFill>
              <a:latin typeface="Century Gothic" panose="020B0502020202020204" pitchFamily="34" charset="0"/>
            </a:endParaRPr>
          </a:p>
          <a:p>
            <a:pPr algn="ctr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endParaRPr lang="es-ES" altLang="es-ES" sz="2400">
              <a:solidFill>
                <a:srgbClr val="CC3300"/>
              </a:solidFill>
              <a:latin typeface="Century Gothic" panose="020B0502020202020204" pitchFamily="34" charset="0"/>
            </a:endParaRPr>
          </a:p>
          <a:p>
            <a:pPr algn="ctr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endParaRPr lang="es-ES" altLang="es-ES" sz="2400">
              <a:solidFill>
                <a:srgbClr val="CC33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52" name="Text Box 5">
            <a:extLst>
              <a:ext uri="{FF2B5EF4-FFF2-40B4-BE49-F238E27FC236}">
                <a16:creationId xmlns:a16="http://schemas.microsoft.com/office/drawing/2014/main" id="{7B35A43A-A460-60A7-6BEB-292F752C0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012825"/>
            <a:ext cx="7391400" cy="178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es-ES" sz="4400">
                <a:solidFill>
                  <a:srgbClr val="800000"/>
                </a:solidFill>
                <a:latin typeface="Century Gothic" panose="020B0502020202020204" pitchFamily="34" charset="0"/>
              </a:rPr>
              <a:t>ХРАНА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es-ES" sz="4400">
                <a:solidFill>
                  <a:srgbClr val="800000"/>
                </a:solidFill>
                <a:latin typeface="Century Gothic" panose="020B0502020202020204" pitchFamily="34" charset="0"/>
              </a:rPr>
              <a:t>ОСНОВЕН РЕЧНИК</a:t>
            </a:r>
            <a:endParaRPr lang="es-ES" altLang="es-ES" sz="4400">
              <a:solidFill>
                <a:srgbClr val="8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53747" name="Lin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3A7DEB5-5662-A98E-FCBD-7A8068A92FB9}"/>
              </a:ext>
            </a:extLst>
          </p:cNvPr>
          <p:cNvSpPr>
            <a:spLocks noChangeShapeType="1"/>
          </p:cNvSpPr>
          <p:nvPr/>
        </p:nvSpPr>
        <p:spPr bwMode="auto">
          <a:xfrm>
            <a:off x="4464050" y="6057900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DB523B6-48C9-12FB-0C0F-73E7976F6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57912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2055" name="Rectangle 21">
            <a:extLst>
              <a:ext uri="{FF2B5EF4-FFF2-40B4-BE49-F238E27FC236}">
                <a16:creationId xmlns:a16="http://schemas.microsoft.com/office/drawing/2014/main" id="{6BED0473-13CC-425D-1895-73C7F8D52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352800"/>
            <a:ext cx="6781800" cy="2209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pic>
        <p:nvPicPr>
          <p:cNvPr id="3" name="Imagen 2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360F4D55-9B55-5A76-60A6-E0BCF5991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075" y="3476625"/>
            <a:ext cx="2009775" cy="2009775"/>
          </a:xfrm>
          <a:prstGeom prst="rect">
            <a:avLst/>
          </a:prstGeom>
        </p:spPr>
      </p:pic>
      <p:pic>
        <p:nvPicPr>
          <p:cNvPr id="5" name="Imagen 4" descr="Dibujo en blanco y negro&#10;&#10;El contenido generado por IA puede ser incorrecto.">
            <a:extLst>
              <a:ext uri="{FF2B5EF4-FFF2-40B4-BE49-F238E27FC236}">
                <a16:creationId xmlns:a16="http://schemas.microsoft.com/office/drawing/2014/main" id="{792CA32B-2C97-217E-3126-2702A946C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3429000"/>
            <a:ext cx="2009775" cy="2009775"/>
          </a:xfrm>
          <a:prstGeom prst="rect">
            <a:avLst/>
          </a:prstGeom>
        </p:spPr>
      </p:pic>
      <p:pic>
        <p:nvPicPr>
          <p:cNvPr id="7" name="Imagen 6" descr="Dibujo animado de un animal con la boca abierta&#10;&#10;El contenido generado por IA puede ser incorrecto.">
            <a:extLst>
              <a:ext uri="{FF2B5EF4-FFF2-40B4-BE49-F238E27FC236}">
                <a16:creationId xmlns:a16="http://schemas.microsoft.com/office/drawing/2014/main" id="{4711CA86-ECFF-41C2-F317-675D4E0A49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791200" y="3428999"/>
            <a:ext cx="2009776" cy="200977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2"/>
            </p:par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>
            <a:extLst>
              <a:ext uri="{FF2B5EF4-FFF2-40B4-BE49-F238E27FC236}">
                <a16:creationId xmlns:a16="http://schemas.microsoft.com/office/drawing/2014/main" id="{2C6F6304-8C6C-EC21-ABE3-97EC116C9AE2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066800"/>
            <a:ext cx="6934200" cy="4346575"/>
            <a:chOff x="694" y="240"/>
            <a:chExt cx="4394" cy="2978"/>
          </a:xfrm>
        </p:grpSpPr>
        <p:sp>
          <p:nvSpPr>
            <p:cNvPr id="11282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AA71119E-2236-576A-247C-A29B1229FF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283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D164E9BE-2562-E77C-C706-1139F504BA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284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26580E9B-6E44-6BE5-49DB-836ACE8E79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285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DB82535D-1AE0-E633-8AD7-3DFB50BABC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286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524B0F76-0E5C-910F-62E9-61A8DDDB22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287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C6140E83-E808-4E43-6B16-DA776410C2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1267" name="Text Box 9">
            <a:extLst>
              <a:ext uri="{FF2B5EF4-FFF2-40B4-BE49-F238E27FC236}">
                <a16:creationId xmlns:a16="http://schemas.microsoft.com/office/drawing/2014/main" id="{1EF7C3E9-20CB-81F2-C140-9D90ADEFF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3" y="88265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/>
              <a:t>2</a:t>
            </a:r>
          </a:p>
        </p:txBody>
      </p:sp>
      <p:pic>
        <p:nvPicPr>
          <p:cNvPr id="11268" name="Picture 12">
            <a:hlinkClick r:id="" action="ppaction://noaction">
              <a:snd r:embed="rId3" name="SERVILLETA.wav"/>
            </a:hlinkClick>
            <a:extLst>
              <a:ext uri="{FF2B5EF4-FFF2-40B4-BE49-F238E27FC236}">
                <a16:creationId xmlns:a16="http://schemas.microsoft.com/office/drawing/2014/main" id="{DE444A42-DEC1-D65B-9298-911386C32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88" y="1139825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3">
            <a:hlinkClick r:id="" action="ppaction://noaction">
              <a:snd r:embed="rId5" name="mantel.wav"/>
            </a:hlinkClick>
            <a:extLst>
              <a:ext uri="{FF2B5EF4-FFF2-40B4-BE49-F238E27FC236}">
                <a16:creationId xmlns:a16="http://schemas.microsoft.com/office/drawing/2014/main" id="{91228BC9-7750-2A89-CCFC-9427424F3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0" y="3294063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4">
            <a:hlinkClick r:id="" action="ppaction://noaction">
              <a:snd r:embed="rId7" name="plato.wav"/>
            </a:hlinkClick>
            <a:extLst>
              <a:ext uri="{FF2B5EF4-FFF2-40B4-BE49-F238E27FC236}">
                <a16:creationId xmlns:a16="http://schemas.microsoft.com/office/drawing/2014/main" id="{E4F7B394-BFC7-BD24-D122-39D0D4F2B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0" b="11810"/>
          <a:stretch>
            <a:fillRect/>
          </a:stretch>
        </p:blipFill>
        <p:spPr bwMode="auto">
          <a:xfrm>
            <a:off x="3733800" y="1281113"/>
            <a:ext cx="15240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5">
            <a:hlinkClick r:id="" action="ppaction://noaction">
              <a:snd r:embed="rId9" name="CUCHILLO.wav"/>
            </a:hlinkClick>
            <a:extLst>
              <a:ext uri="{FF2B5EF4-FFF2-40B4-BE49-F238E27FC236}">
                <a16:creationId xmlns:a16="http://schemas.microsoft.com/office/drawing/2014/main" id="{B1B7CDE5-AA65-3C56-1123-7910E19F8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25" y="1116013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6">
            <a:hlinkClick r:id="" action="ppaction://noaction">
              <a:snd r:embed="rId11" name="cuchara.wav"/>
            </a:hlinkClick>
            <a:extLst>
              <a:ext uri="{FF2B5EF4-FFF2-40B4-BE49-F238E27FC236}">
                <a16:creationId xmlns:a16="http://schemas.microsoft.com/office/drawing/2014/main" id="{48E76353-167C-36C5-9258-7D8CDF306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6" b="9448"/>
          <a:stretch>
            <a:fillRect/>
          </a:stretch>
        </p:blipFill>
        <p:spPr bwMode="auto">
          <a:xfrm>
            <a:off x="3684588" y="3300413"/>
            <a:ext cx="1524000" cy="12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7">
            <a:hlinkClick r:id="" action="ppaction://noaction">
              <a:snd r:embed="rId13" name="TENEDOR.wav"/>
            </a:hlinkClick>
            <a:extLst>
              <a:ext uri="{FF2B5EF4-FFF2-40B4-BE49-F238E27FC236}">
                <a16:creationId xmlns:a16="http://schemas.microsoft.com/office/drawing/2014/main" id="{F2217A1F-481F-DEBF-33D0-90F3D229E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" b="4724"/>
          <a:stretch>
            <a:fillRect/>
          </a:stretch>
        </p:blipFill>
        <p:spPr bwMode="auto">
          <a:xfrm>
            <a:off x="1533525" y="3294063"/>
            <a:ext cx="15240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Line 1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15F305E-0C37-33D8-2D2D-9549C0D4C48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0075" y="6134100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1275" name="Rectangl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BA6695C-B15E-88F3-A6E7-D0419330A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25" y="5867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11276" name="Текстово поле 1">
            <a:extLst>
              <a:ext uri="{FF2B5EF4-FFF2-40B4-BE49-F238E27FC236}">
                <a16:creationId xmlns:a16="http://schemas.microsoft.com/office/drawing/2014/main" id="{933BC1E2-A272-4BA9-2362-A1425AFFE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2088" y="2754313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bg-BG" altLang="es-ES" sz="1800"/>
              <a:t>САЛФЕТКА</a:t>
            </a:r>
            <a:endParaRPr lang="es-ES" altLang="es-ES" sz="1800"/>
          </a:p>
        </p:txBody>
      </p:sp>
      <p:sp>
        <p:nvSpPr>
          <p:cNvPr id="11277" name="Текстово поле 2">
            <a:extLst>
              <a:ext uri="{FF2B5EF4-FFF2-40B4-BE49-F238E27FC236}">
                <a16:creationId xmlns:a16="http://schemas.microsoft.com/office/drawing/2014/main" id="{35CD8D40-80A2-95DF-BE18-F8CF4419F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6638" y="2713038"/>
            <a:ext cx="1546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bg-BG" altLang="es-ES" sz="1800"/>
              <a:t>ЧИНИЯ</a:t>
            </a:r>
            <a:endParaRPr lang="es-ES" altLang="es-ES" sz="1800"/>
          </a:p>
        </p:txBody>
      </p:sp>
      <p:sp>
        <p:nvSpPr>
          <p:cNvPr id="11278" name="Текстово поле 3">
            <a:extLst>
              <a:ext uri="{FF2B5EF4-FFF2-40B4-BE49-F238E27FC236}">
                <a16:creationId xmlns:a16="http://schemas.microsoft.com/office/drawing/2014/main" id="{B4F8B3E8-31BB-1955-10F6-09917E2ED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2587625"/>
            <a:ext cx="1425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bg-BG" altLang="es-ES" sz="1800"/>
              <a:t>НОЖ</a:t>
            </a:r>
            <a:endParaRPr lang="es-ES" altLang="es-ES" sz="1800"/>
          </a:p>
        </p:txBody>
      </p:sp>
      <p:sp>
        <p:nvSpPr>
          <p:cNvPr id="11279" name="Текстово поле 4">
            <a:extLst>
              <a:ext uri="{FF2B5EF4-FFF2-40B4-BE49-F238E27FC236}">
                <a16:creationId xmlns:a16="http://schemas.microsoft.com/office/drawing/2014/main" id="{3FE6736D-3EF3-06AE-0B76-B4F4E4C59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4776788"/>
            <a:ext cx="15065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bg-BG" altLang="es-ES" sz="1800"/>
              <a:t>ВИЛИЦА</a:t>
            </a:r>
            <a:endParaRPr lang="es-ES" altLang="es-ES" sz="1800"/>
          </a:p>
        </p:txBody>
      </p:sp>
      <p:sp>
        <p:nvSpPr>
          <p:cNvPr id="11280" name="Текстово поле 5">
            <a:extLst>
              <a:ext uri="{FF2B5EF4-FFF2-40B4-BE49-F238E27FC236}">
                <a16:creationId xmlns:a16="http://schemas.microsoft.com/office/drawing/2014/main" id="{62928A53-55A3-5D52-B3F1-15A135E7D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2050" y="4838700"/>
            <a:ext cx="17526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bg-BG" altLang="es-ES" sz="1800"/>
              <a:t>ЛЪЖИЦА</a:t>
            </a:r>
            <a:endParaRPr lang="es-ES" altLang="es-ES" sz="1800"/>
          </a:p>
        </p:txBody>
      </p:sp>
      <p:sp>
        <p:nvSpPr>
          <p:cNvPr id="11281" name="Текстово поле 6">
            <a:extLst>
              <a:ext uri="{FF2B5EF4-FFF2-40B4-BE49-F238E27FC236}">
                <a16:creationId xmlns:a16="http://schemas.microsoft.com/office/drawing/2014/main" id="{5D310D8E-46B4-A13D-B3C1-48DDE0D1E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6625" y="4856163"/>
            <a:ext cx="14255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bg-BG" altLang="es-ES" sz="1800"/>
              <a:t>ПОКРИВКА</a:t>
            </a: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426" name="Group 2">
            <a:extLst>
              <a:ext uri="{FF2B5EF4-FFF2-40B4-BE49-F238E27FC236}">
                <a16:creationId xmlns:a16="http://schemas.microsoft.com/office/drawing/2014/main" id="{89147490-FD15-50C6-53A4-6C89FF065DDA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103433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A804B1FA-8855-CEBC-ED47-6B57877048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3434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64829BC8-1579-3123-DF58-A0DB2D78CC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3435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F5C2088B-4AA2-593B-99ED-E9088FDA9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3436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FFC7027E-3E7A-913F-9101-B9C2F3679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3437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7E048449-38DE-8371-D829-EC02927820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3438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CFECB29C-76A4-49B4-44B8-F98B2E1CA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03427" name="Text Box 9">
            <a:extLst>
              <a:ext uri="{FF2B5EF4-FFF2-40B4-BE49-F238E27FC236}">
                <a16:creationId xmlns:a16="http://schemas.microsoft.com/office/drawing/2014/main" id="{157761E8-8538-607B-A105-E18461A69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/>
              <a:t>9</a:t>
            </a:r>
          </a:p>
        </p:txBody>
      </p:sp>
      <p:pic>
        <p:nvPicPr>
          <p:cNvPr id="103428" name="Picture 10">
            <a:hlinkClick r:id="" action="ppaction://noaction">
              <a:snd r:embed="rId3" name="ESPINA.wav"/>
            </a:hlinkClick>
            <a:extLst>
              <a:ext uri="{FF2B5EF4-FFF2-40B4-BE49-F238E27FC236}">
                <a16:creationId xmlns:a16="http://schemas.microsoft.com/office/drawing/2014/main" id="{00179645-288C-C855-F1D7-F45881F4C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3810000" y="2209800"/>
            <a:ext cx="15240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9" name="Picture 12">
            <a:hlinkClick r:id="" action="ppaction://noaction">
              <a:snd r:embed="rId5" name="desayuno.wav"/>
            </a:hlinkClick>
            <a:extLst>
              <a:ext uri="{FF2B5EF4-FFF2-40B4-BE49-F238E27FC236}">
                <a16:creationId xmlns:a16="http://schemas.microsoft.com/office/drawing/2014/main" id="{3F5CBA01-15B9-AF5F-14BC-1B7A6EB31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57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7869" name="Text Box 13">
            <a:hlinkClick r:id="" action="ppaction://noaction">
              <a:snd r:embed="rId3" name="ESPINA.wav"/>
            </a:hlinkClick>
            <a:extLst>
              <a:ext uri="{FF2B5EF4-FFF2-40B4-BE49-F238E27FC236}">
                <a16:creationId xmlns:a16="http://schemas.microsoft.com/office/drawing/2014/main" id="{24CE9B7A-AB9A-1F31-8118-FB015E8C1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44563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es-ES" dirty="0"/>
              <a:t>кости</a:t>
            </a:r>
            <a:endParaRPr lang="es-ES" altLang="es-ES" dirty="0"/>
          </a:p>
        </p:txBody>
      </p:sp>
      <p:sp>
        <p:nvSpPr>
          <p:cNvPr id="103431" name="Rectangle 14">
            <a:hlinkClick r:id="rId7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63B91CB9-5E98-CC63-393E-46671C7B1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69342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103432" name="Rectangle 15">
            <a:hlinkClick r:id="" action="ppaction://hlinkshowjump?jump=nextslide">
              <a:snd r:embed="rId8" name="arrow.wav"/>
            </a:hlinkClick>
            <a:extLst>
              <a:ext uri="{FF2B5EF4-FFF2-40B4-BE49-F238E27FC236}">
                <a16:creationId xmlns:a16="http://schemas.microsoft.com/office/drawing/2014/main" id="{7217B359-FE7F-9A46-7179-36BC617FB8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1981200"/>
            <a:ext cx="22860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50" name="Group 2">
            <a:extLst>
              <a:ext uri="{FF2B5EF4-FFF2-40B4-BE49-F238E27FC236}">
                <a16:creationId xmlns:a16="http://schemas.microsoft.com/office/drawing/2014/main" id="{1B665E52-FF4D-0B84-0528-5641F6166DB8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104456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395448F8-A6C8-A6CD-5C90-7E6FA6FF3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4457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F325AE54-E372-AD12-3DAC-740CB1B460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4458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1ABD44E2-D792-15B6-5BE4-0A2E35B2A3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4459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EEE9CD28-4A63-2A35-1E4E-161BF99327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4460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63D9FF7E-FF87-1FF6-9A85-87EEB4FFFD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4461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04FBC8B9-BF1B-F191-FB4D-706AE2C0C3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04451" name="Text Box 9">
            <a:extLst>
              <a:ext uri="{FF2B5EF4-FFF2-40B4-BE49-F238E27FC236}">
                <a16:creationId xmlns:a16="http://schemas.microsoft.com/office/drawing/2014/main" id="{ABE687E8-8982-5E5A-F197-2BFCD3821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/>
              <a:t>9</a:t>
            </a:r>
          </a:p>
        </p:txBody>
      </p:sp>
      <p:pic>
        <p:nvPicPr>
          <p:cNvPr id="104452" name="Picture 11">
            <a:hlinkClick r:id="" action="ppaction://noaction">
              <a:snd r:embed="rId3" name="desayuno.wav"/>
            </a:hlinkClick>
            <a:extLst>
              <a:ext uri="{FF2B5EF4-FFF2-40B4-BE49-F238E27FC236}">
                <a16:creationId xmlns:a16="http://schemas.microsoft.com/office/drawing/2014/main" id="{F3531688-512D-C43A-1616-FFB971EB3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57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8892" name="Text Box 12">
            <a:hlinkClick r:id="" action="ppaction://noaction">
              <a:snd r:embed="rId3" name="desayuno.wav"/>
            </a:hlinkClick>
            <a:extLst>
              <a:ext uri="{FF2B5EF4-FFF2-40B4-BE49-F238E27FC236}">
                <a16:creationId xmlns:a16="http://schemas.microsoft.com/office/drawing/2014/main" id="{8D15519A-1349-9E4D-8960-DAB37B90C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44563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es-ES" dirty="0"/>
              <a:t>закуска</a:t>
            </a:r>
            <a:endParaRPr lang="es-ES" altLang="es-ES" dirty="0"/>
          </a:p>
        </p:txBody>
      </p:sp>
      <p:sp>
        <p:nvSpPr>
          <p:cNvPr id="104454" name="Rectangle 13">
            <a:hlinkClick r:id="rId5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A2F1A047-3AB0-28E3-41DF-575AFFFB5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69342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104455" name="Rectangle 14">
            <a:hlinkClick r:id="" action="ppaction://hlinkshowjump?jump=nextslide">
              <a:snd r:embed="rId6" name="arrow.wav"/>
            </a:hlinkClick>
            <a:extLst>
              <a:ext uri="{FF2B5EF4-FFF2-40B4-BE49-F238E27FC236}">
                <a16:creationId xmlns:a16="http://schemas.microsoft.com/office/drawing/2014/main" id="{276D7A7C-A15A-7EEA-7DAA-189BDFBCE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981200"/>
            <a:ext cx="22860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2">
            <a:extLst>
              <a:ext uri="{FF2B5EF4-FFF2-40B4-BE49-F238E27FC236}">
                <a16:creationId xmlns:a16="http://schemas.microsoft.com/office/drawing/2014/main" id="{0D17B20E-1B0F-937A-7EE6-79FCE5F01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990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/>
              <a:t>7 - 8 - 9 </a:t>
            </a:r>
          </a:p>
        </p:txBody>
      </p:sp>
      <p:sp>
        <p:nvSpPr>
          <p:cNvPr id="105475" name="Rectangle 4">
            <a:extLst>
              <a:ext uri="{FF2B5EF4-FFF2-40B4-BE49-F238E27FC236}">
                <a16:creationId xmlns:a16="http://schemas.microsoft.com/office/drawing/2014/main" id="{2E444B69-424C-5BDF-13E9-A43183A28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pic>
        <p:nvPicPr>
          <p:cNvPr id="105476" name="Picture 18">
            <a:hlinkClick r:id="" action="ppaction://noaction">
              <a:snd r:embed="rId2" name="TORTILLA.wav"/>
            </a:hlinkClick>
            <a:extLst>
              <a:ext uri="{FF2B5EF4-FFF2-40B4-BE49-F238E27FC236}">
                <a16:creationId xmlns:a16="http://schemas.microsoft.com/office/drawing/2014/main" id="{CF51E885-31F8-1842-93CD-063363257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6" b="7086"/>
          <a:stretch>
            <a:fillRect/>
          </a:stretch>
        </p:blipFill>
        <p:spPr bwMode="auto">
          <a:xfrm>
            <a:off x="457200" y="1600200"/>
            <a:ext cx="9906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7" name="Picture 19">
            <a:hlinkClick r:id="" action="ppaction://noaction">
              <a:snd r:embed="rId4" name="HUEVO.wav"/>
            </a:hlinkClick>
            <a:extLst>
              <a:ext uri="{FF2B5EF4-FFF2-40B4-BE49-F238E27FC236}">
                <a16:creationId xmlns:a16="http://schemas.microsoft.com/office/drawing/2014/main" id="{F4CB49A5-75F0-B82B-4DE9-7F0C7BCFB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" t="4724" r="7086" b="4724"/>
          <a:stretch>
            <a:fillRect/>
          </a:stretch>
        </p:blipFill>
        <p:spPr bwMode="auto">
          <a:xfrm>
            <a:off x="457200" y="5181600"/>
            <a:ext cx="696913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8" name="Picture 20">
            <a:hlinkClick r:id="" action="ppaction://noaction">
              <a:snd r:embed="rId6" name="aceite.wav"/>
            </a:hlinkClick>
            <a:extLst>
              <a:ext uri="{FF2B5EF4-FFF2-40B4-BE49-F238E27FC236}">
                <a16:creationId xmlns:a16="http://schemas.microsoft.com/office/drawing/2014/main" id="{9C51127B-E56F-AFF1-210D-CEAE6649E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0292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9" name="Picture 21">
            <a:hlinkClick r:id="" action="ppaction://noaction">
              <a:snd r:embed="rId8" name="SAL.wav"/>
            </a:hlinkClick>
            <a:extLst>
              <a:ext uri="{FF2B5EF4-FFF2-40B4-BE49-F238E27FC236}">
                <a16:creationId xmlns:a16="http://schemas.microsoft.com/office/drawing/2014/main" id="{986F36C6-673F-B588-5143-483939E36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766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80" name="Picture 22">
            <a:hlinkClick r:id="" action="ppaction://noaction">
              <a:snd r:embed="rId10" name="cafe.wav"/>
            </a:hlinkClick>
            <a:extLst>
              <a:ext uri="{FF2B5EF4-FFF2-40B4-BE49-F238E27FC236}">
                <a16:creationId xmlns:a16="http://schemas.microsoft.com/office/drawing/2014/main" id="{21A0DA3E-3235-2C64-4F84-13322F472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954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81" name="Picture 23">
            <a:hlinkClick r:id="" action="ppaction://noaction">
              <a:snd r:embed="rId12" name="AZUCAR.wav"/>
            </a:hlinkClick>
            <a:extLst>
              <a:ext uri="{FF2B5EF4-FFF2-40B4-BE49-F238E27FC236}">
                <a16:creationId xmlns:a16="http://schemas.microsoft.com/office/drawing/2014/main" id="{838D436C-505E-BFD2-FE16-5EEA244D4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6" b="7086"/>
          <a:stretch>
            <a:fillRect/>
          </a:stretch>
        </p:blipFill>
        <p:spPr bwMode="auto">
          <a:xfrm>
            <a:off x="6172200" y="1371600"/>
            <a:ext cx="144780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82" name="Picture 24">
            <a:hlinkClick r:id="" action="ppaction://noaction">
              <a:snd r:embed="rId14" name="CHOCOLATE.wav"/>
            </a:hlinkClick>
            <a:extLst>
              <a:ext uri="{FF2B5EF4-FFF2-40B4-BE49-F238E27FC236}">
                <a16:creationId xmlns:a16="http://schemas.microsoft.com/office/drawing/2014/main" id="{8401BB03-FB76-B753-7D7B-BE554B2F0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480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83" name="Picture 25">
            <a:hlinkClick r:id="" action="ppaction://noaction">
              <a:snd r:embed="rId16" name="TARTA.wav"/>
            </a:hlinkClick>
            <a:extLst>
              <a:ext uri="{FF2B5EF4-FFF2-40B4-BE49-F238E27FC236}">
                <a16:creationId xmlns:a16="http://schemas.microsoft.com/office/drawing/2014/main" id="{54E2E10B-7D62-6A54-E08B-8ACB22BB3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764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84" name="Picture 26">
            <a:hlinkClick r:id="" action="ppaction://noaction">
              <a:snd r:embed="rId18" name="TOMATE.wav"/>
            </a:hlinkClick>
            <a:extLst>
              <a:ext uri="{FF2B5EF4-FFF2-40B4-BE49-F238E27FC236}">
                <a16:creationId xmlns:a16="http://schemas.microsoft.com/office/drawing/2014/main" id="{65A58034-09B0-D3EF-8A6C-0C3A41744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7526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85" name="Picture 27">
            <a:hlinkClick r:id="" action="ppaction://noaction">
              <a:snd r:embed="rId20" name="ZANAHORIA.wav"/>
            </a:hlinkClick>
            <a:extLst>
              <a:ext uri="{FF2B5EF4-FFF2-40B4-BE49-F238E27FC236}">
                <a16:creationId xmlns:a16="http://schemas.microsoft.com/office/drawing/2014/main" id="{0F0E9243-8073-10E5-DBB4-2E34B7A5F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5240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86" name="Picture 28">
            <a:hlinkClick r:id="" action="ppaction://noaction">
              <a:snd r:embed="rId22" name="CEBOLLA.wav"/>
            </a:hlinkClick>
            <a:extLst>
              <a:ext uri="{FF2B5EF4-FFF2-40B4-BE49-F238E27FC236}">
                <a16:creationId xmlns:a16="http://schemas.microsoft.com/office/drawing/2014/main" id="{96A4CE5B-8D8D-1476-1B7E-FB5D131C7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1242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87" name="Picture 29">
            <a:hlinkClick r:id="" action="ppaction://noaction">
              <a:snd r:embed="rId24" name="AJO.wav"/>
            </a:hlinkClick>
            <a:extLst>
              <a:ext uri="{FF2B5EF4-FFF2-40B4-BE49-F238E27FC236}">
                <a16:creationId xmlns:a16="http://schemas.microsoft.com/office/drawing/2014/main" id="{255DDE6C-79A2-3379-9AE2-252546C4E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63" y="5029200"/>
            <a:ext cx="1036637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88" name="Picture 30">
            <a:hlinkClick r:id="" action="ppaction://noaction">
              <a:snd r:embed="rId26" name="harina.wav"/>
            </a:hlinkClick>
            <a:extLst>
              <a:ext uri="{FF2B5EF4-FFF2-40B4-BE49-F238E27FC236}">
                <a16:creationId xmlns:a16="http://schemas.microsoft.com/office/drawing/2014/main" id="{338021EE-76D7-492B-C17F-60140A069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0292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89" name="Picture 31">
            <a:hlinkClick r:id="" action="ppaction://noaction">
              <a:snd r:embed="rId28" name="miel.wav"/>
            </a:hlinkClick>
            <a:extLst>
              <a:ext uri="{FF2B5EF4-FFF2-40B4-BE49-F238E27FC236}">
                <a16:creationId xmlns:a16="http://schemas.microsoft.com/office/drawing/2014/main" id="{A1B99359-0DDD-485F-DD87-3C10E391E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1242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90" name="Picture 32">
            <a:hlinkClick r:id="" action="ppaction://noaction">
              <a:snd r:embed="rId30" name="ESPINA.wav"/>
            </a:hlinkClick>
            <a:extLst>
              <a:ext uri="{FF2B5EF4-FFF2-40B4-BE49-F238E27FC236}">
                <a16:creationId xmlns:a16="http://schemas.microsoft.com/office/drawing/2014/main" id="{F8A8D101-E1AA-3A36-FEAA-82DAD5286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4953000" y="3124200"/>
            <a:ext cx="12192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91" name="Picture 33">
            <a:hlinkClick r:id="" action="ppaction://noaction">
              <a:snd r:embed="rId32" name="FREIR.wav"/>
            </a:hlinkClick>
            <a:extLst>
              <a:ext uri="{FF2B5EF4-FFF2-40B4-BE49-F238E27FC236}">
                <a16:creationId xmlns:a16="http://schemas.microsoft.com/office/drawing/2014/main" id="{1162004B-11FB-DB49-0AAE-51117F1CC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8768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92" name="Picture 34">
            <a:hlinkClick r:id="" action="ppaction://noaction">
              <a:snd r:embed="rId34" name="PELAR.wav"/>
            </a:hlinkClick>
            <a:extLst>
              <a:ext uri="{FF2B5EF4-FFF2-40B4-BE49-F238E27FC236}">
                <a16:creationId xmlns:a16="http://schemas.microsoft.com/office/drawing/2014/main" id="{D0524A82-9F83-C376-A386-C61ED6BB1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9718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93" name="Picture 35">
            <a:hlinkClick r:id="" action="ppaction://noaction">
              <a:snd r:embed="rId36" name="desayuno.wav"/>
            </a:hlinkClick>
            <a:extLst>
              <a:ext uri="{FF2B5EF4-FFF2-40B4-BE49-F238E27FC236}">
                <a16:creationId xmlns:a16="http://schemas.microsoft.com/office/drawing/2014/main" id="{B89FF647-195D-C2E7-8176-E6F47C731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0292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2660" name="Text Box 36">
            <a:hlinkClick r:id="" action="ppaction://noaction">
              <a:snd r:embed="rId2" name="TORTILLA.wav"/>
            </a:hlinkClick>
            <a:extLst>
              <a:ext uri="{FF2B5EF4-FFF2-40B4-BE49-F238E27FC236}">
                <a16:creationId xmlns:a16="http://schemas.microsoft.com/office/drawing/2014/main" id="{7CC29D71-DF0C-D939-8A1B-A9738F306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810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es-ES" dirty="0"/>
              <a:t>омлет</a:t>
            </a:r>
            <a:endParaRPr lang="es-ES" altLang="es-ES" dirty="0"/>
          </a:p>
        </p:txBody>
      </p:sp>
      <p:sp>
        <p:nvSpPr>
          <p:cNvPr id="105495" name="Rectangle 37">
            <a:hlinkClick r:id="" action="ppaction://noaction">
              <a:snd r:embed="rId38" name="voltage.wav"/>
            </a:hlinkClick>
            <a:extLst>
              <a:ext uri="{FF2B5EF4-FFF2-40B4-BE49-F238E27FC236}">
                <a16:creationId xmlns:a16="http://schemas.microsoft.com/office/drawing/2014/main" id="{83A372A8-EF2E-4380-4527-891DF46A2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686800" cy="548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105496" name="Rectangle 38">
            <a:hlinkClick r:id="" action="ppaction://hlinkshowjump?jump=nextslide">
              <a:snd r:embed="rId39" name="arrow.wav"/>
            </a:hlinkClick>
            <a:extLst>
              <a:ext uri="{FF2B5EF4-FFF2-40B4-BE49-F238E27FC236}">
                <a16:creationId xmlns:a16="http://schemas.microsoft.com/office/drawing/2014/main" id="{ED0F7ABF-2BAF-5D04-E1BB-33B45090F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371600"/>
            <a:ext cx="1143000" cy="12192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2">
            <a:extLst>
              <a:ext uri="{FF2B5EF4-FFF2-40B4-BE49-F238E27FC236}">
                <a16:creationId xmlns:a16="http://schemas.microsoft.com/office/drawing/2014/main" id="{3EE6F454-B00D-11D5-DEA5-26EBECBAD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990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/>
              <a:t>7 - 8 - 9 </a:t>
            </a:r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BA56C904-995F-234C-C546-10773D8957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pic>
        <p:nvPicPr>
          <p:cNvPr id="106500" name="Picture 5">
            <a:hlinkClick r:id="" action="ppaction://noaction">
              <a:snd r:embed="rId2" name="HUEVO.wav"/>
            </a:hlinkClick>
            <a:extLst>
              <a:ext uri="{FF2B5EF4-FFF2-40B4-BE49-F238E27FC236}">
                <a16:creationId xmlns:a16="http://schemas.microsoft.com/office/drawing/2014/main" id="{41D65A46-45B9-232A-6B74-F9575D6AC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" t="4724" r="7086" b="4724"/>
          <a:stretch>
            <a:fillRect/>
          </a:stretch>
        </p:blipFill>
        <p:spPr bwMode="auto">
          <a:xfrm>
            <a:off x="457200" y="5181600"/>
            <a:ext cx="696913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1" name="Picture 6">
            <a:hlinkClick r:id="" action="ppaction://noaction">
              <a:snd r:embed="rId4" name="aceite.wav"/>
            </a:hlinkClick>
            <a:extLst>
              <a:ext uri="{FF2B5EF4-FFF2-40B4-BE49-F238E27FC236}">
                <a16:creationId xmlns:a16="http://schemas.microsoft.com/office/drawing/2014/main" id="{2EC45781-7B17-66D4-4B60-06BAEB0BC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0292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2" name="Picture 7">
            <a:hlinkClick r:id="" action="ppaction://noaction">
              <a:snd r:embed="rId6" name="SAL.wav"/>
            </a:hlinkClick>
            <a:extLst>
              <a:ext uri="{FF2B5EF4-FFF2-40B4-BE49-F238E27FC236}">
                <a16:creationId xmlns:a16="http://schemas.microsoft.com/office/drawing/2014/main" id="{5EA6BB8C-C751-4F9A-24BA-16E579B19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766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3" name="Picture 8">
            <a:hlinkClick r:id="" action="ppaction://noaction">
              <a:snd r:embed="rId8" name="cafe.wav"/>
            </a:hlinkClick>
            <a:extLst>
              <a:ext uri="{FF2B5EF4-FFF2-40B4-BE49-F238E27FC236}">
                <a16:creationId xmlns:a16="http://schemas.microsoft.com/office/drawing/2014/main" id="{AE7C70EB-6499-7A28-D4B8-8F6A4D6E7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954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4" name="Picture 9">
            <a:hlinkClick r:id="" action="ppaction://noaction">
              <a:snd r:embed="rId10" name="AZUCAR.wav"/>
            </a:hlinkClick>
            <a:extLst>
              <a:ext uri="{FF2B5EF4-FFF2-40B4-BE49-F238E27FC236}">
                <a16:creationId xmlns:a16="http://schemas.microsoft.com/office/drawing/2014/main" id="{75A1254B-45BE-0B34-7B20-7471BF480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6" b="7086"/>
          <a:stretch>
            <a:fillRect/>
          </a:stretch>
        </p:blipFill>
        <p:spPr bwMode="auto">
          <a:xfrm>
            <a:off x="6172200" y="1371600"/>
            <a:ext cx="144780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5" name="Picture 10">
            <a:hlinkClick r:id="" action="ppaction://noaction">
              <a:snd r:embed="rId12" name="CHOCOLATE.wav"/>
            </a:hlinkClick>
            <a:extLst>
              <a:ext uri="{FF2B5EF4-FFF2-40B4-BE49-F238E27FC236}">
                <a16:creationId xmlns:a16="http://schemas.microsoft.com/office/drawing/2014/main" id="{F1CA2CD3-3B59-45EA-FFAE-9494E90AE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480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6" name="Picture 11">
            <a:hlinkClick r:id="" action="ppaction://noaction">
              <a:snd r:embed="rId14" name="TARTA.wav"/>
            </a:hlinkClick>
            <a:extLst>
              <a:ext uri="{FF2B5EF4-FFF2-40B4-BE49-F238E27FC236}">
                <a16:creationId xmlns:a16="http://schemas.microsoft.com/office/drawing/2014/main" id="{08F70329-6054-BA09-7FF2-564C89F40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764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7" name="Picture 12">
            <a:hlinkClick r:id="" action="ppaction://noaction">
              <a:snd r:embed="rId16" name="TOMATE.wav"/>
            </a:hlinkClick>
            <a:extLst>
              <a:ext uri="{FF2B5EF4-FFF2-40B4-BE49-F238E27FC236}">
                <a16:creationId xmlns:a16="http://schemas.microsoft.com/office/drawing/2014/main" id="{9489FF09-67F8-8674-74D8-DC653D04D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7526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8" name="Picture 13">
            <a:hlinkClick r:id="" action="ppaction://noaction">
              <a:snd r:embed="rId18" name="ZANAHORIA.wav"/>
            </a:hlinkClick>
            <a:extLst>
              <a:ext uri="{FF2B5EF4-FFF2-40B4-BE49-F238E27FC236}">
                <a16:creationId xmlns:a16="http://schemas.microsoft.com/office/drawing/2014/main" id="{247C0657-8573-4CD9-692F-14135BA81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5240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9" name="Picture 14">
            <a:hlinkClick r:id="" action="ppaction://noaction">
              <a:snd r:embed="rId20" name="CEBOLLA.wav"/>
            </a:hlinkClick>
            <a:extLst>
              <a:ext uri="{FF2B5EF4-FFF2-40B4-BE49-F238E27FC236}">
                <a16:creationId xmlns:a16="http://schemas.microsoft.com/office/drawing/2014/main" id="{B4F4B085-78EA-58DC-00BA-ACE282A6F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1242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10" name="Picture 15">
            <a:hlinkClick r:id="" action="ppaction://noaction">
              <a:snd r:embed="rId22" name="AJO.wav"/>
            </a:hlinkClick>
            <a:extLst>
              <a:ext uri="{FF2B5EF4-FFF2-40B4-BE49-F238E27FC236}">
                <a16:creationId xmlns:a16="http://schemas.microsoft.com/office/drawing/2014/main" id="{16F5CD49-0E0D-5F72-CAA0-C73F21985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63" y="5029200"/>
            <a:ext cx="1036637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11" name="Picture 16">
            <a:hlinkClick r:id="" action="ppaction://noaction">
              <a:snd r:embed="rId24" name="harina.wav"/>
            </a:hlinkClick>
            <a:extLst>
              <a:ext uri="{FF2B5EF4-FFF2-40B4-BE49-F238E27FC236}">
                <a16:creationId xmlns:a16="http://schemas.microsoft.com/office/drawing/2014/main" id="{FC427A3D-CC09-BE4B-F3B2-6C035E77A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0292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12" name="Picture 17">
            <a:hlinkClick r:id="" action="ppaction://noaction">
              <a:snd r:embed="rId26" name="miel.wav"/>
            </a:hlinkClick>
            <a:extLst>
              <a:ext uri="{FF2B5EF4-FFF2-40B4-BE49-F238E27FC236}">
                <a16:creationId xmlns:a16="http://schemas.microsoft.com/office/drawing/2014/main" id="{ACE25462-9129-5B3D-3C22-47F4666E8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1242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13" name="Picture 18">
            <a:hlinkClick r:id="" action="ppaction://noaction">
              <a:snd r:embed="rId28" name="ESPINA.wav"/>
            </a:hlinkClick>
            <a:extLst>
              <a:ext uri="{FF2B5EF4-FFF2-40B4-BE49-F238E27FC236}">
                <a16:creationId xmlns:a16="http://schemas.microsoft.com/office/drawing/2014/main" id="{85DB1E57-EED6-A6A0-0D14-70830B2C4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4953000" y="3124200"/>
            <a:ext cx="12192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14" name="Picture 19">
            <a:hlinkClick r:id="" action="ppaction://noaction">
              <a:snd r:embed="rId30" name="FREIR.wav"/>
            </a:hlinkClick>
            <a:extLst>
              <a:ext uri="{FF2B5EF4-FFF2-40B4-BE49-F238E27FC236}">
                <a16:creationId xmlns:a16="http://schemas.microsoft.com/office/drawing/2014/main" id="{AC145365-555D-A058-AC21-43C60253B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8768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15" name="Picture 20">
            <a:hlinkClick r:id="" action="ppaction://noaction">
              <a:snd r:embed="rId32" name="PELAR.wav"/>
            </a:hlinkClick>
            <a:extLst>
              <a:ext uri="{FF2B5EF4-FFF2-40B4-BE49-F238E27FC236}">
                <a16:creationId xmlns:a16="http://schemas.microsoft.com/office/drawing/2014/main" id="{1BA4CC88-A642-4854-4B1F-6A5F5BCE9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9718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16" name="Picture 21">
            <a:hlinkClick r:id="" action="ppaction://noaction">
              <a:snd r:embed="rId34" name="desayuno.wav"/>
            </a:hlinkClick>
            <a:extLst>
              <a:ext uri="{FF2B5EF4-FFF2-40B4-BE49-F238E27FC236}">
                <a16:creationId xmlns:a16="http://schemas.microsoft.com/office/drawing/2014/main" id="{FA27174E-2AF6-112C-7B80-D0498A7DD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0292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7815" name="Text Box 23">
            <a:hlinkClick r:id="" action="ppaction://noaction">
              <a:snd r:embed="rId26" name="miel.wav"/>
            </a:hlinkClick>
            <a:extLst>
              <a:ext uri="{FF2B5EF4-FFF2-40B4-BE49-F238E27FC236}">
                <a16:creationId xmlns:a16="http://schemas.microsoft.com/office/drawing/2014/main" id="{9A26A0D7-50BB-B7F5-74E5-3F125A513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810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es-ES" dirty="0"/>
              <a:t>мед</a:t>
            </a:r>
            <a:endParaRPr lang="es-ES" altLang="es-ES" dirty="0"/>
          </a:p>
        </p:txBody>
      </p:sp>
      <p:sp>
        <p:nvSpPr>
          <p:cNvPr id="106518" name="Rectangle 24">
            <a:hlinkClick r:id="rId36" action="ppaction://hlinksldjump">
              <a:snd r:embed="rId37" name="voltage.wav"/>
            </a:hlinkClick>
            <a:extLst>
              <a:ext uri="{FF2B5EF4-FFF2-40B4-BE49-F238E27FC236}">
                <a16:creationId xmlns:a16="http://schemas.microsoft.com/office/drawing/2014/main" id="{F5BB2448-FBBC-7C36-708C-06AADBEFD2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686800" cy="548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106519" name="Rectangle 25">
            <a:hlinkClick r:id="" action="ppaction://hlinkshowjump?jump=nextslide">
              <a:snd r:embed="rId38" name="arrow.wav"/>
            </a:hlinkClick>
            <a:extLst>
              <a:ext uri="{FF2B5EF4-FFF2-40B4-BE49-F238E27FC236}">
                <a16:creationId xmlns:a16="http://schemas.microsoft.com/office/drawing/2014/main" id="{830EA8AE-CCDC-0F47-5F14-771745B8D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2743200"/>
            <a:ext cx="1295400" cy="1752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2">
            <a:extLst>
              <a:ext uri="{FF2B5EF4-FFF2-40B4-BE49-F238E27FC236}">
                <a16:creationId xmlns:a16="http://schemas.microsoft.com/office/drawing/2014/main" id="{FAD054B4-573F-5252-649A-AE924B3D1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990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/>
              <a:t>7 - 8 - 9 </a:t>
            </a:r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E607EF46-9A62-ABD1-66CF-452DC92917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pic>
        <p:nvPicPr>
          <p:cNvPr id="107524" name="Picture 4">
            <a:hlinkClick r:id="" action="ppaction://noaction">
              <a:snd r:embed="rId2" name="HUEVO.wav"/>
            </a:hlinkClick>
            <a:extLst>
              <a:ext uri="{FF2B5EF4-FFF2-40B4-BE49-F238E27FC236}">
                <a16:creationId xmlns:a16="http://schemas.microsoft.com/office/drawing/2014/main" id="{93E5F3C2-EC68-0087-6455-3F06DAB57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" t="4724" r="7086" b="4724"/>
          <a:stretch>
            <a:fillRect/>
          </a:stretch>
        </p:blipFill>
        <p:spPr bwMode="auto">
          <a:xfrm>
            <a:off x="457200" y="5181600"/>
            <a:ext cx="696913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5" name="Picture 5">
            <a:hlinkClick r:id="" action="ppaction://noaction">
              <a:snd r:embed="rId4" name="aceite.wav"/>
            </a:hlinkClick>
            <a:extLst>
              <a:ext uri="{FF2B5EF4-FFF2-40B4-BE49-F238E27FC236}">
                <a16:creationId xmlns:a16="http://schemas.microsoft.com/office/drawing/2014/main" id="{CAE16746-7CF5-D39C-7549-84ED4342B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0292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6" name="Picture 6">
            <a:hlinkClick r:id="" action="ppaction://noaction">
              <a:snd r:embed="rId6" name="SAL.wav"/>
            </a:hlinkClick>
            <a:extLst>
              <a:ext uri="{FF2B5EF4-FFF2-40B4-BE49-F238E27FC236}">
                <a16:creationId xmlns:a16="http://schemas.microsoft.com/office/drawing/2014/main" id="{9ACEAA96-B64B-2FFD-B303-4FC333EB5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766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7" name="Picture 7">
            <a:hlinkClick r:id="" action="ppaction://noaction">
              <a:snd r:embed="rId8" name="cafe.wav"/>
            </a:hlinkClick>
            <a:extLst>
              <a:ext uri="{FF2B5EF4-FFF2-40B4-BE49-F238E27FC236}">
                <a16:creationId xmlns:a16="http://schemas.microsoft.com/office/drawing/2014/main" id="{6F3802BE-CE23-4948-D907-0C8507CBB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954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8" name="Picture 8">
            <a:hlinkClick r:id="" action="ppaction://noaction">
              <a:snd r:embed="rId10" name="AZUCAR.wav"/>
            </a:hlinkClick>
            <a:extLst>
              <a:ext uri="{FF2B5EF4-FFF2-40B4-BE49-F238E27FC236}">
                <a16:creationId xmlns:a16="http://schemas.microsoft.com/office/drawing/2014/main" id="{D81A2ADC-85F2-6F62-730D-1513EB7C1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6" b="7086"/>
          <a:stretch>
            <a:fillRect/>
          </a:stretch>
        </p:blipFill>
        <p:spPr bwMode="auto">
          <a:xfrm>
            <a:off x="6172200" y="1371600"/>
            <a:ext cx="144780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9" name="Picture 9">
            <a:hlinkClick r:id="" action="ppaction://noaction">
              <a:snd r:embed="rId12" name="CHOCOLATE.wav"/>
            </a:hlinkClick>
            <a:extLst>
              <a:ext uri="{FF2B5EF4-FFF2-40B4-BE49-F238E27FC236}">
                <a16:creationId xmlns:a16="http://schemas.microsoft.com/office/drawing/2014/main" id="{C4FD6D84-AE17-D37E-FF3D-3FCE7DBFF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480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30" name="Picture 10">
            <a:hlinkClick r:id="" action="ppaction://noaction">
              <a:snd r:embed="rId14" name="TARTA.wav"/>
            </a:hlinkClick>
            <a:extLst>
              <a:ext uri="{FF2B5EF4-FFF2-40B4-BE49-F238E27FC236}">
                <a16:creationId xmlns:a16="http://schemas.microsoft.com/office/drawing/2014/main" id="{3C37EBAC-AE3D-0C3D-69EE-FE2CCDEB0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764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31" name="Picture 11">
            <a:hlinkClick r:id="" action="ppaction://noaction">
              <a:snd r:embed="rId16" name="TOMATE.wav"/>
            </a:hlinkClick>
            <a:extLst>
              <a:ext uri="{FF2B5EF4-FFF2-40B4-BE49-F238E27FC236}">
                <a16:creationId xmlns:a16="http://schemas.microsoft.com/office/drawing/2014/main" id="{1CC73E5F-D58C-2365-A889-F5D62697E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7526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32" name="Picture 12">
            <a:hlinkClick r:id="" action="ppaction://noaction">
              <a:snd r:embed="rId18" name="ZANAHORIA.wav"/>
            </a:hlinkClick>
            <a:extLst>
              <a:ext uri="{FF2B5EF4-FFF2-40B4-BE49-F238E27FC236}">
                <a16:creationId xmlns:a16="http://schemas.microsoft.com/office/drawing/2014/main" id="{73F8DEE2-7B2D-989C-E5F0-43166BFAF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5240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33" name="Picture 13">
            <a:hlinkClick r:id="" action="ppaction://noaction">
              <a:snd r:embed="rId20" name="CEBOLLA.wav"/>
            </a:hlinkClick>
            <a:extLst>
              <a:ext uri="{FF2B5EF4-FFF2-40B4-BE49-F238E27FC236}">
                <a16:creationId xmlns:a16="http://schemas.microsoft.com/office/drawing/2014/main" id="{306D4985-A372-C5E7-5316-238E268FA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1242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34" name="Picture 14">
            <a:hlinkClick r:id="" action="ppaction://noaction">
              <a:snd r:embed="rId22" name="AJO.wav"/>
            </a:hlinkClick>
            <a:extLst>
              <a:ext uri="{FF2B5EF4-FFF2-40B4-BE49-F238E27FC236}">
                <a16:creationId xmlns:a16="http://schemas.microsoft.com/office/drawing/2014/main" id="{4CB72AF6-0679-6C13-D741-C904C2B4D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63" y="5029200"/>
            <a:ext cx="1036637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35" name="Picture 15">
            <a:hlinkClick r:id="" action="ppaction://noaction">
              <a:snd r:embed="rId24" name="harina.wav"/>
            </a:hlinkClick>
            <a:extLst>
              <a:ext uri="{FF2B5EF4-FFF2-40B4-BE49-F238E27FC236}">
                <a16:creationId xmlns:a16="http://schemas.microsoft.com/office/drawing/2014/main" id="{E1413F53-FFFE-3FC6-394C-C8D687276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0292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36" name="Picture 17">
            <a:hlinkClick r:id="" action="ppaction://noaction">
              <a:snd r:embed="rId26" name="ESPINA.wav"/>
            </a:hlinkClick>
            <a:extLst>
              <a:ext uri="{FF2B5EF4-FFF2-40B4-BE49-F238E27FC236}">
                <a16:creationId xmlns:a16="http://schemas.microsoft.com/office/drawing/2014/main" id="{EE560351-E3A0-4B59-47F6-7442B4002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4953000" y="3124200"/>
            <a:ext cx="12192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37" name="Picture 18">
            <a:hlinkClick r:id="" action="ppaction://noaction">
              <a:snd r:embed="rId28" name="FREIR.wav"/>
            </a:hlinkClick>
            <a:extLst>
              <a:ext uri="{FF2B5EF4-FFF2-40B4-BE49-F238E27FC236}">
                <a16:creationId xmlns:a16="http://schemas.microsoft.com/office/drawing/2014/main" id="{7A38B14B-CB41-CFB5-232B-31D7FE933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8768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38" name="Picture 19">
            <a:hlinkClick r:id="" action="ppaction://noaction">
              <a:snd r:embed="rId30" name="PELAR.wav"/>
            </a:hlinkClick>
            <a:extLst>
              <a:ext uri="{FF2B5EF4-FFF2-40B4-BE49-F238E27FC236}">
                <a16:creationId xmlns:a16="http://schemas.microsoft.com/office/drawing/2014/main" id="{7EBB1C7E-9FB1-656F-2F0D-4A8F1840C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9718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39" name="Picture 20">
            <a:hlinkClick r:id="" action="ppaction://noaction">
              <a:snd r:embed="rId32" name="desayuno.wav"/>
            </a:hlinkClick>
            <a:extLst>
              <a:ext uri="{FF2B5EF4-FFF2-40B4-BE49-F238E27FC236}">
                <a16:creationId xmlns:a16="http://schemas.microsoft.com/office/drawing/2014/main" id="{00AD0DE3-EBB6-ECF7-86CA-D0868BA74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0292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8838" name="Text Box 22">
            <a:hlinkClick r:id="" action="ppaction://noaction">
              <a:snd r:embed="rId20" name="CEBOLLA.wav"/>
            </a:hlinkClick>
            <a:extLst>
              <a:ext uri="{FF2B5EF4-FFF2-40B4-BE49-F238E27FC236}">
                <a16:creationId xmlns:a16="http://schemas.microsoft.com/office/drawing/2014/main" id="{3DDC85F4-C2A8-F704-ADD9-953F79679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810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es-ES" dirty="0"/>
              <a:t>лук</a:t>
            </a:r>
            <a:endParaRPr lang="es-ES" altLang="es-ES" dirty="0"/>
          </a:p>
        </p:txBody>
      </p:sp>
      <p:sp>
        <p:nvSpPr>
          <p:cNvPr id="107541" name="Rectangle 23">
            <a:hlinkClick r:id="rId34" action="ppaction://hlinksldjump">
              <a:snd r:embed="rId35" name="voltage.wav"/>
            </a:hlinkClick>
            <a:extLst>
              <a:ext uri="{FF2B5EF4-FFF2-40B4-BE49-F238E27FC236}">
                <a16:creationId xmlns:a16="http://schemas.microsoft.com/office/drawing/2014/main" id="{D8E3AAFB-1B11-A795-9B53-AF64531B3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686800" cy="548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107542" name="Rectangle 24">
            <a:hlinkClick r:id="" action="ppaction://hlinkshowjump?jump=nextslide">
              <a:snd r:embed="rId36" name="arrow.wav"/>
            </a:hlinkClick>
            <a:extLst>
              <a:ext uri="{FF2B5EF4-FFF2-40B4-BE49-F238E27FC236}">
                <a16:creationId xmlns:a16="http://schemas.microsoft.com/office/drawing/2014/main" id="{15711D70-C0EC-6839-D88B-68844A066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2895600"/>
            <a:ext cx="1295400" cy="1752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2">
            <a:extLst>
              <a:ext uri="{FF2B5EF4-FFF2-40B4-BE49-F238E27FC236}">
                <a16:creationId xmlns:a16="http://schemas.microsoft.com/office/drawing/2014/main" id="{489ED624-1B5F-F895-7420-A40614FF4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990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/>
              <a:t>7 - 8 - 9 </a:t>
            </a:r>
          </a:p>
        </p:txBody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F554685A-BBD4-8789-7FC3-E8365FE13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pic>
        <p:nvPicPr>
          <p:cNvPr id="108548" name="Picture 4">
            <a:hlinkClick r:id="" action="ppaction://noaction">
              <a:snd r:embed="rId2" name="HUEVO.wav"/>
            </a:hlinkClick>
            <a:extLst>
              <a:ext uri="{FF2B5EF4-FFF2-40B4-BE49-F238E27FC236}">
                <a16:creationId xmlns:a16="http://schemas.microsoft.com/office/drawing/2014/main" id="{43B797E7-1E92-2C00-560B-8CA50588C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" t="4724" r="7086" b="4724"/>
          <a:stretch>
            <a:fillRect/>
          </a:stretch>
        </p:blipFill>
        <p:spPr bwMode="auto">
          <a:xfrm>
            <a:off x="457200" y="5181600"/>
            <a:ext cx="696913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9" name="Picture 5">
            <a:hlinkClick r:id="" action="ppaction://noaction">
              <a:snd r:embed="rId4" name="aceite.wav"/>
            </a:hlinkClick>
            <a:extLst>
              <a:ext uri="{FF2B5EF4-FFF2-40B4-BE49-F238E27FC236}">
                <a16:creationId xmlns:a16="http://schemas.microsoft.com/office/drawing/2014/main" id="{7DF29AB3-0511-AF96-BB0C-C4807865D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0292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50" name="Picture 6">
            <a:hlinkClick r:id="" action="ppaction://noaction">
              <a:snd r:embed="rId6" name="SAL.wav"/>
            </a:hlinkClick>
            <a:extLst>
              <a:ext uri="{FF2B5EF4-FFF2-40B4-BE49-F238E27FC236}">
                <a16:creationId xmlns:a16="http://schemas.microsoft.com/office/drawing/2014/main" id="{525CD2CF-73EA-836A-4022-A277E8841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766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51" name="Picture 7">
            <a:hlinkClick r:id="" action="ppaction://noaction">
              <a:snd r:embed="rId8" name="cafe.wav"/>
            </a:hlinkClick>
            <a:extLst>
              <a:ext uri="{FF2B5EF4-FFF2-40B4-BE49-F238E27FC236}">
                <a16:creationId xmlns:a16="http://schemas.microsoft.com/office/drawing/2014/main" id="{E94688F1-AF6B-A907-D94B-4F1091DFE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954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52" name="Picture 8">
            <a:hlinkClick r:id="" action="ppaction://noaction">
              <a:snd r:embed="rId10" name="AZUCAR.wav"/>
            </a:hlinkClick>
            <a:extLst>
              <a:ext uri="{FF2B5EF4-FFF2-40B4-BE49-F238E27FC236}">
                <a16:creationId xmlns:a16="http://schemas.microsoft.com/office/drawing/2014/main" id="{681F4FE0-676D-E433-D0F1-7B1D30433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6" b="7086"/>
          <a:stretch>
            <a:fillRect/>
          </a:stretch>
        </p:blipFill>
        <p:spPr bwMode="auto">
          <a:xfrm>
            <a:off x="6172200" y="1371600"/>
            <a:ext cx="144780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53" name="Picture 9">
            <a:hlinkClick r:id="" action="ppaction://noaction">
              <a:snd r:embed="rId12" name="CHOCOLATE.wav"/>
            </a:hlinkClick>
            <a:extLst>
              <a:ext uri="{FF2B5EF4-FFF2-40B4-BE49-F238E27FC236}">
                <a16:creationId xmlns:a16="http://schemas.microsoft.com/office/drawing/2014/main" id="{B36C376F-338A-D92D-2D21-06759D863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480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54" name="Picture 10">
            <a:hlinkClick r:id="" action="ppaction://noaction">
              <a:snd r:embed="rId14" name="TARTA.wav"/>
            </a:hlinkClick>
            <a:extLst>
              <a:ext uri="{FF2B5EF4-FFF2-40B4-BE49-F238E27FC236}">
                <a16:creationId xmlns:a16="http://schemas.microsoft.com/office/drawing/2014/main" id="{0FC2903C-7C0F-5F96-AC59-982523799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764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55" name="Picture 11">
            <a:hlinkClick r:id="" action="ppaction://noaction">
              <a:snd r:embed="rId16" name="TOMATE.wav"/>
            </a:hlinkClick>
            <a:extLst>
              <a:ext uri="{FF2B5EF4-FFF2-40B4-BE49-F238E27FC236}">
                <a16:creationId xmlns:a16="http://schemas.microsoft.com/office/drawing/2014/main" id="{0F6D0378-B240-1CE7-D8C0-AD21F34C9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7526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56" name="Picture 12">
            <a:hlinkClick r:id="" action="ppaction://noaction">
              <a:snd r:embed="rId18" name="ZANAHORIA.wav"/>
            </a:hlinkClick>
            <a:extLst>
              <a:ext uri="{FF2B5EF4-FFF2-40B4-BE49-F238E27FC236}">
                <a16:creationId xmlns:a16="http://schemas.microsoft.com/office/drawing/2014/main" id="{B4023973-96B4-8176-4661-E4B78C649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5240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57" name="Picture 14">
            <a:hlinkClick r:id="" action="ppaction://noaction">
              <a:snd r:embed="rId20" name="AJO.wav"/>
            </a:hlinkClick>
            <a:extLst>
              <a:ext uri="{FF2B5EF4-FFF2-40B4-BE49-F238E27FC236}">
                <a16:creationId xmlns:a16="http://schemas.microsoft.com/office/drawing/2014/main" id="{2D610E8D-328B-2017-FF4F-713618E97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63" y="5029200"/>
            <a:ext cx="1036637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58" name="Picture 15">
            <a:hlinkClick r:id="" action="ppaction://noaction">
              <a:snd r:embed="rId22" name="harina.wav"/>
            </a:hlinkClick>
            <a:extLst>
              <a:ext uri="{FF2B5EF4-FFF2-40B4-BE49-F238E27FC236}">
                <a16:creationId xmlns:a16="http://schemas.microsoft.com/office/drawing/2014/main" id="{EC5AFE36-81C0-86B8-42A9-9924416E6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0292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59" name="Picture 16">
            <a:hlinkClick r:id="" action="ppaction://noaction">
              <a:snd r:embed="rId24" name="ESPINA.wav"/>
            </a:hlinkClick>
            <a:extLst>
              <a:ext uri="{FF2B5EF4-FFF2-40B4-BE49-F238E27FC236}">
                <a16:creationId xmlns:a16="http://schemas.microsoft.com/office/drawing/2014/main" id="{5C238A62-709E-B402-7382-50C52BBBB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4953000" y="3124200"/>
            <a:ext cx="12192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60" name="Picture 17">
            <a:hlinkClick r:id="" action="ppaction://noaction">
              <a:snd r:embed="rId26" name="FREIR.wav"/>
            </a:hlinkClick>
            <a:extLst>
              <a:ext uri="{FF2B5EF4-FFF2-40B4-BE49-F238E27FC236}">
                <a16:creationId xmlns:a16="http://schemas.microsoft.com/office/drawing/2014/main" id="{27EAA73B-49CE-49DE-262F-039AE3D74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8768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61" name="Picture 18">
            <a:hlinkClick r:id="" action="ppaction://noaction">
              <a:snd r:embed="rId28" name="PELAR.wav"/>
            </a:hlinkClick>
            <a:extLst>
              <a:ext uri="{FF2B5EF4-FFF2-40B4-BE49-F238E27FC236}">
                <a16:creationId xmlns:a16="http://schemas.microsoft.com/office/drawing/2014/main" id="{3091172E-6C42-1245-406A-8CCC55E2C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9718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62" name="Picture 19">
            <a:hlinkClick r:id="" action="ppaction://noaction">
              <a:snd r:embed="rId30" name="desayuno.wav"/>
            </a:hlinkClick>
            <a:extLst>
              <a:ext uri="{FF2B5EF4-FFF2-40B4-BE49-F238E27FC236}">
                <a16:creationId xmlns:a16="http://schemas.microsoft.com/office/drawing/2014/main" id="{18217655-42BE-0B40-B1DC-2C29F2E47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0292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9861" name="Text Box 21">
            <a:hlinkClick r:id="" action="ppaction://noaction">
              <a:snd r:embed="rId18" name="ZANAHORIA.wav"/>
            </a:hlinkClick>
            <a:extLst>
              <a:ext uri="{FF2B5EF4-FFF2-40B4-BE49-F238E27FC236}">
                <a16:creationId xmlns:a16="http://schemas.microsoft.com/office/drawing/2014/main" id="{C1014A35-1A0E-78C4-EF6D-7793A3209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810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es-ES" dirty="0"/>
              <a:t>морков</a:t>
            </a:r>
            <a:endParaRPr lang="es-ES" altLang="es-ES" dirty="0"/>
          </a:p>
        </p:txBody>
      </p:sp>
      <p:sp>
        <p:nvSpPr>
          <p:cNvPr id="108564" name="Rectangle 22">
            <a:hlinkClick r:id="rId32" action="ppaction://hlinksldjump">
              <a:snd r:embed="rId33" name="voltage.wav"/>
            </a:hlinkClick>
            <a:extLst>
              <a:ext uri="{FF2B5EF4-FFF2-40B4-BE49-F238E27FC236}">
                <a16:creationId xmlns:a16="http://schemas.microsoft.com/office/drawing/2014/main" id="{8FABE1F9-0FFA-9AF3-E27B-8F6AE80AA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686800" cy="548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108565" name="Rectangle 23">
            <a:hlinkClick r:id="" action="ppaction://hlinkshowjump?jump=nextslide">
              <a:snd r:embed="rId34" name="arrow.wav"/>
            </a:hlinkClick>
            <a:extLst>
              <a:ext uri="{FF2B5EF4-FFF2-40B4-BE49-F238E27FC236}">
                <a16:creationId xmlns:a16="http://schemas.microsoft.com/office/drawing/2014/main" id="{51CE2651-C38A-8181-4C2B-DC3ED2EDF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1295400"/>
            <a:ext cx="1295400" cy="1447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>
            <a:extLst>
              <a:ext uri="{FF2B5EF4-FFF2-40B4-BE49-F238E27FC236}">
                <a16:creationId xmlns:a16="http://schemas.microsoft.com/office/drawing/2014/main" id="{0BA3DB34-1954-D098-A1F8-9C0A8241F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990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/>
              <a:t>7 - 8 - 9 </a:t>
            </a:r>
          </a:p>
        </p:txBody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6FAE3076-C93B-263E-202E-318C4EF3B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pic>
        <p:nvPicPr>
          <p:cNvPr id="109572" name="Picture 4">
            <a:hlinkClick r:id="" action="ppaction://noaction">
              <a:snd r:embed="rId2" name="HUEVO.wav"/>
            </a:hlinkClick>
            <a:extLst>
              <a:ext uri="{FF2B5EF4-FFF2-40B4-BE49-F238E27FC236}">
                <a16:creationId xmlns:a16="http://schemas.microsoft.com/office/drawing/2014/main" id="{36E984DF-0A5B-B240-A882-CBCA6D78A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" t="4724" r="7086" b="4724"/>
          <a:stretch>
            <a:fillRect/>
          </a:stretch>
        </p:blipFill>
        <p:spPr bwMode="auto">
          <a:xfrm>
            <a:off x="457200" y="5181600"/>
            <a:ext cx="696913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3" name="Picture 5">
            <a:hlinkClick r:id="" action="ppaction://noaction">
              <a:snd r:embed="rId4" name="aceite.wav"/>
            </a:hlinkClick>
            <a:extLst>
              <a:ext uri="{FF2B5EF4-FFF2-40B4-BE49-F238E27FC236}">
                <a16:creationId xmlns:a16="http://schemas.microsoft.com/office/drawing/2014/main" id="{351256F4-5DD1-97D4-35F6-12424C4A9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0292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4" name="Picture 6">
            <a:hlinkClick r:id="" action="ppaction://noaction">
              <a:snd r:embed="rId6" name="SAL.wav"/>
            </a:hlinkClick>
            <a:extLst>
              <a:ext uri="{FF2B5EF4-FFF2-40B4-BE49-F238E27FC236}">
                <a16:creationId xmlns:a16="http://schemas.microsoft.com/office/drawing/2014/main" id="{7FC53908-636D-4357-2288-DFCF28B88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766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5" name="Picture 7">
            <a:hlinkClick r:id="" action="ppaction://noaction">
              <a:snd r:embed="rId8" name="cafe.wav"/>
            </a:hlinkClick>
            <a:extLst>
              <a:ext uri="{FF2B5EF4-FFF2-40B4-BE49-F238E27FC236}">
                <a16:creationId xmlns:a16="http://schemas.microsoft.com/office/drawing/2014/main" id="{39060167-AD77-D1AA-432F-D8BB48EBE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954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6" name="Picture 8">
            <a:hlinkClick r:id="" action="ppaction://noaction">
              <a:snd r:embed="rId10" name="AZUCAR.wav"/>
            </a:hlinkClick>
            <a:extLst>
              <a:ext uri="{FF2B5EF4-FFF2-40B4-BE49-F238E27FC236}">
                <a16:creationId xmlns:a16="http://schemas.microsoft.com/office/drawing/2014/main" id="{1E50B72D-97AE-797C-DAD5-F5641B9FF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6" b="7086"/>
          <a:stretch>
            <a:fillRect/>
          </a:stretch>
        </p:blipFill>
        <p:spPr bwMode="auto">
          <a:xfrm>
            <a:off x="6172200" y="1371600"/>
            <a:ext cx="144780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7" name="Picture 9">
            <a:hlinkClick r:id="" action="ppaction://noaction">
              <a:snd r:embed="rId12" name="CHOCOLATE.wav"/>
            </a:hlinkClick>
            <a:extLst>
              <a:ext uri="{FF2B5EF4-FFF2-40B4-BE49-F238E27FC236}">
                <a16:creationId xmlns:a16="http://schemas.microsoft.com/office/drawing/2014/main" id="{458794B1-572E-748B-BDA3-FE21D48F4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480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8" name="Picture 10">
            <a:hlinkClick r:id="" action="ppaction://noaction">
              <a:snd r:embed="rId14" name="TARTA.wav"/>
            </a:hlinkClick>
            <a:extLst>
              <a:ext uri="{FF2B5EF4-FFF2-40B4-BE49-F238E27FC236}">
                <a16:creationId xmlns:a16="http://schemas.microsoft.com/office/drawing/2014/main" id="{EB67AA3E-6E28-477E-2940-B09BD082C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764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9" name="Picture 11">
            <a:hlinkClick r:id="" action="ppaction://noaction">
              <a:snd r:embed="rId16" name="TOMATE.wav"/>
            </a:hlinkClick>
            <a:extLst>
              <a:ext uri="{FF2B5EF4-FFF2-40B4-BE49-F238E27FC236}">
                <a16:creationId xmlns:a16="http://schemas.microsoft.com/office/drawing/2014/main" id="{8AEE5A21-6E38-B6D4-65F8-71C36E0A6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7526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80" name="Picture 13">
            <a:hlinkClick r:id="" action="ppaction://noaction">
              <a:snd r:embed="rId18" name="AJO.wav"/>
            </a:hlinkClick>
            <a:extLst>
              <a:ext uri="{FF2B5EF4-FFF2-40B4-BE49-F238E27FC236}">
                <a16:creationId xmlns:a16="http://schemas.microsoft.com/office/drawing/2014/main" id="{A6AFD264-C788-25B6-2883-397598B05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63" y="5029200"/>
            <a:ext cx="1036637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81" name="Picture 14">
            <a:hlinkClick r:id="" action="ppaction://noaction">
              <a:snd r:embed="rId20" name="harina.wav"/>
            </a:hlinkClick>
            <a:extLst>
              <a:ext uri="{FF2B5EF4-FFF2-40B4-BE49-F238E27FC236}">
                <a16:creationId xmlns:a16="http://schemas.microsoft.com/office/drawing/2014/main" id="{D455BE4B-41C6-14E1-CED0-2AEDEECD6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0292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82" name="Picture 15">
            <a:hlinkClick r:id="" action="ppaction://noaction">
              <a:snd r:embed="rId22" name="ESPINA.wav"/>
            </a:hlinkClick>
            <a:extLst>
              <a:ext uri="{FF2B5EF4-FFF2-40B4-BE49-F238E27FC236}">
                <a16:creationId xmlns:a16="http://schemas.microsoft.com/office/drawing/2014/main" id="{E7EE4AD8-C849-9DC7-C996-D1CBD5EC7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4953000" y="3124200"/>
            <a:ext cx="12192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83" name="Picture 16">
            <a:hlinkClick r:id="" action="ppaction://noaction">
              <a:snd r:embed="rId24" name="FREIR.wav"/>
            </a:hlinkClick>
            <a:extLst>
              <a:ext uri="{FF2B5EF4-FFF2-40B4-BE49-F238E27FC236}">
                <a16:creationId xmlns:a16="http://schemas.microsoft.com/office/drawing/2014/main" id="{06FF101B-7981-09C2-8F8A-ECB4B90E9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8768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84" name="Picture 17">
            <a:hlinkClick r:id="" action="ppaction://noaction">
              <a:snd r:embed="rId26" name="PELAR.wav"/>
            </a:hlinkClick>
            <a:extLst>
              <a:ext uri="{FF2B5EF4-FFF2-40B4-BE49-F238E27FC236}">
                <a16:creationId xmlns:a16="http://schemas.microsoft.com/office/drawing/2014/main" id="{49046D81-63EF-B338-38D9-11F46BD23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9718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85" name="Picture 18">
            <a:hlinkClick r:id="" action="ppaction://noaction">
              <a:snd r:embed="rId28" name="desayuno.wav"/>
            </a:hlinkClick>
            <a:extLst>
              <a:ext uri="{FF2B5EF4-FFF2-40B4-BE49-F238E27FC236}">
                <a16:creationId xmlns:a16="http://schemas.microsoft.com/office/drawing/2014/main" id="{060A4EDC-5500-222B-7510-F2D72F61A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0292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00884" name="Text Box 20">
            <a:hlinkClick r:id="" action="ppaction://noaction">
              <a:snd r:embed="rId14" name="TARTA.wav"/>
            </a:hlinkClick>
            <a:extLst>
              <a:ext uri="{FF2B5EF4-FFF2-40B4-BE49-F238E27FC236}">
                <a16:creationId xmlns:a16="http://schemas.microsoft.com/office/drawing/2014/main" id="{828F31A3-05B1-CC65-5CBB-F8004BB91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810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es-ES" dirty="0"/>
              <a:t>торта</a:t>
            </a:r>
            <a:endParaRPr lang="es-ES" altLang="es-ES" dirty="0"/>
          </a:p>
        </p:txBody>
      </p:sp>
      <p:sp>
        <p:nvSpPr>
          <p:cNvPr id="109587" name="Rectangle 21">
            <a:hlinkClick r:id="rId30" action="ppaction://hlinksldjump">
              <a:snd r:embed="rId31" name="voltage.wav"/>
            </a:hlinkClick>
            <a:extLst>
              <a:ext uri="{FF2B5EF4-FFF2-40B4-BE49-F238E27FC236}">
                <a16:creationId xmlns:a16="http://schemas.microsoft.com/office/drawing/2014/main" id="{D2E11C81-9881-8FDB-A3B9-4051D9CD5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686800" cy="548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109588" name="Rectangle 22">
            <a:hlinkClick r:id="" action="ppaction://hlinkshowjump?jump=nextslide">
              <a:snd r:embed="rId32" name="arrow.wav"/>
            </a:hlinkClick>
            <a:extLst>
              <a:ext uri="{FF2B5EF4-FFF2-40B4-BE49-F238E27FC236}">
                <a16:creationId xmlns:a16="http://schemas.microsoft.com/office/drawing/2014/main" id="{627760C7-76E5-8FDB-D19D-CA5C791F4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1295400"/>
            <a:ext cx="1295400" cy="1371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2">
            <a:extLst>
              <a:ext uri="{FF2B5EF4-FFF2-40B4-BE49-F238E27FC236}">
                <a16:creationId xmlns:a16="http://schemas.microsoft.com/office/drawing/2014/main" id="{A8E5740D-2833-7ABC-C5C7-9C0FC091E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990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/>
              <a:t>7 - 8 - 9 </a:t>
            </a:r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771B1BA4-50EC-528D-4FA9-2CADE4206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pic>
        <p:nvPicPr>
          <p:cNvPr id="110596" name="Picture 4">
            <a:hlinkClick r:id="" action="ppaction://noaction">
              <a:snd r:embed="rId2" name="HUEVO.wav"/>
            </a:hlinkClick>
            <a:extLst>
              <a:ext uri="{FF2B5EF4-FFF2-40B4-BE49-F238E27FC236}">
                <a16:creationId xmlns:a16="http://schemas.microsoft.com/office/drawing/2014/main" id="{D60B4F20-7C88-36E2-EE8E-43773BD0B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" t="4724" r="7086" b="4724"/>
          <a:stretch>
            <a:fillRect/>
          </a:stretch>
        </p:blipFill>
        <p:spPr bwMode="auto">
          <a:xfrm>
            <a:off x="457200" y="5181600"/>
            <a:ext cx="696913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7" name="Picture 5">
            <a:hlinkClick r:id="" action="ppaction://noaction">
              <a:snd r:embed="rId4" name="aceite.wav"/>
            </a:hlinkClick>
            <a:extLst>
              <a:ext uri="{FF2B5EF4-FFF2-40B4-BE49-F238E27FC236}">
                <a16:creationId xmlns:a16="http://schemas.microsoft.com/office/drawing/2014/main" id="{DCC056FB-8DBD-DDA3-CC95-B35389230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0292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8" name="Picture 6">
            <a:hlinkClick r:id="" action="ppaction://noaction">
              <a:snd r:embed="rId6" name="SAL.wav"/>
            </a:hlinkClick>
            <a:extLst>
              <a:ext uri="{FF2B5EF4-FFF2-40B4-BE49-F238E27FC236}">
                <a16:creationId xmlns:a16="http://schemas.microsoft.com/office/drawing/2014/main" id="{A852DA2A-AA73-E230-A2E7-20F137F9D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766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9" name="Picture 7">
            <a:hlinkClick r:id="" action="ppaction://noaction">
              <a:snd r:embed="rId8" name="cafe.wav"/>
            </a:hlinkClick>
            <a:extLst>
              <a:ext uri="{FF2B5EF4-FFF2-40B4-BE49-F238E27FC236}">
                <a16:creationId xmlns:a16="http://schemas.microsoft.com/office/drawing/2014/main" id="{04B1BB17-46B9-5D60-07A4-FD463032C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954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600" name="Picture 8">
            <a:hlinkClick r:id="" action="ppaction://noaction">
              <a:snd r:embed="rId10" name="AZUCAR.wav"/>
            </a:hlinkClick>
            <a:extLst>
              <a:ext uri="{FF2B5EF4-FFF2-40B4-BE49-F238E27FC236}">
                <a16:creationId xmlns:a16="http://schemas.microsoft.com/office/drawing/2014/main" id="{F21978D9-8938-F055-9298-92E1AFA13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6" b="7086"/>
          <a:stretch>
            <a:fillRect/>
          </a:stretch>
        </p:blipFill>
        <p:spPr bwMode="auto">
          <a:xfrm>
            <a:off x="6172200" y="1371600"/>
            <a:ext cx="144780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601" name="Picture 9">
            <a:hlinkClick r:id="" action="ppaction://noaction">
              <a:snd r:embed="rId12" name="CHOCOLATE.wav"/>
            </a:hlinkClick>
            <a:extLst>
              <a:ext uri="{FF2B5EF4-FFF2-40B4-BE49-F238E27FC236}">
                <a16:creationId xmlns:a16="http://schemas.microsoft.com/office/drawing/2014/main" id="{5752C977-D0BF-8AE4-5458-FA3BDD399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480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602" name="Picture 11">
            <a:hlinkClick r:id="" action="ppaction://noaction">
              <a:snd r:embed="rId14" name="TOMATE.wav"/>
            </a:hlinkClick>
            <a:extLst>
              <a:ext uri="{FF2B5EF4-FFF2-40B4-BE49-F238E27FC236}">
                <a16:creationId xmlns:a16="http://schemas.microsoft.com/office/drawing/2014/main" id="{E005D4CC-3AA1-B9DE-2FBF-A77B21FC4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7526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603" name="Picture 12">
            <a:hlinkClick r:id="" action="ppaction://noaction">
              <a:snd r:embed="rId16" name="AJO.wav"/>
            </a:hlinkClick>
            <a:extLst>
              <a:ext uri="{FF2B5EF4-FFF2-40B4-BE49-F238E27FC236}">
                <a16:creationId xmlns:a16="http://schemas.microsoft.com/office/drawing/2014/main" id="{D6FC2E3D-CD5E-3890-01BF-529E2BD58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63" y="5029200"/>
            <a:ext cx="1036637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604" name="Picture 13">
            <a:hlinkClick r:id="" action="ppaction://noaction">
              <a:snd r:embed="rId18" name="harina.wav"/>
            </a:hlinkClick>
            <a:extLst>
              <a:ext uri="{FF2B5EF4-FFF2-40B4-BE49-F238E27FC236}">
                <a16:creationId xmlns:a16="http://schemas.microsoft.com/office/drawing/2014/main" id="{FE4123C4-7C1D-875A-6BA3-16239551A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0292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605" name="Picture 14">
            <a:hlinkClick r:id="" action="ppaction://noaction">
              <a:snd r:embed="rId20" name="ESPINA.wav"/>
            </a:hlinkClick>
            <a:extLst>
              <a:ext uri="{FF2B5EF4-FFF2-40B4-BE49-F238E27FC236}">
                <a16:creationId xmlns:a16="http://schemas.microsoft.com/office/drawing/2014/main" id="{9D305387-CEED-F355-6221-6DB167101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4953000" y="3124200"/>
            <a:ext cx="12192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606" name="Picture 15">
            <a:hlinkClick r:id="" action="ppaction://noaction">
              <a:snd r:embed="rId22" name="FREIR.wav"/>
            </a:hlinkClick>
            <a:extLst>
              <a:ext uri="{FF2B5EF4-FFF2-40B4-BE49-F238E27FC236}">
                <a16:creationId xmlns:a16="http://schemas.microsoft.com/office/drawing/2014/main" id="{1C72089B-2371-CED5-B08A-492F70AF6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8768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607" name="Picture 16">
            <a:hlinkClick r:id="" action="ppaction://noaction">
              <a:snd r:embed="rId24" name="PELAR.wav"/>
            </a:hlinkClick>
            <a:extLst>
              <a:ext uri="{FF2B5EF4-FFF2-40B4-BE49-F238E27FC236}">
                <a16:creationId xmlns:a16="http://schemas.microsoft.com/office/drawing/2014/main" id="{34B692E1-9DB7-B99B-8D9E-034A60EA3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9718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608" name="Picture 17">
            <a:hlinkClick r:id="" action="ppaction://noaction">
              <a:snd r:embed="rId26" name="desayuno.wav"/>
            </a:hlinkClick>
            <a:extLst>
              <a:ext uri="{FF2B5EF4-FFF2-40B4-BE49-F238E27FC236}">
                <a16:creationId xmlns:a16="http://schemas.microsoft.com/office/drawing/2014/main" id="{88791FEF-7958-1C17-F550-484A6F4EF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0292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01907" name="Text Box 19">
            <a:hlinkClick r:id="" action="ppaction://noaction">
              <a:snd r:embed="rId18" name="harina.wav"/>
            </a:hlinkClick>
            <a:extLst>
              <a:ext uri="{FF2B5EF4-FFF2-40B4-BE49-F238E27FC236}">
                <a16:creationId xmlns:a16="http://schemas.microsoft.com/office/drawing/2014/main" id="{E7F3E942-278A-FB98-1B8F-D814C09DA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810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es-ES" dirty="0"/>
              <a:t>брашно</a:t>
            </a:r>
            <a:endParaRPr lang="es-ES" altLang="es-ES" dirty="0"/>
          </a:p>
        </p:txBody>
      </p:sp>
      <p:sp>
        <p:nvSpPr>
          <p:cNvPr id="110610" name="Rectangle 20">
            <a:hlinkClick r:id="rId28" action="ppaction://hlinksldjump">
              <a:snd r:embed="rId29" name="voltage.wav"/>
            </a:hlinkClick>
            <a:extLst>
              <a:ext uri="{FF2B5EF4-FFF2-40B4-BE49-F238E27FC236}">
                <a16:creationId xmlns:a16="http://schemas.microsoft.com/office/drawing/2014/main" id="{4604D652-AAA3-7D82-7DC9-B668E6018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686800" cy="548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110611" name="Rectangle 21">
            <a:hlinkClick r:id="" action="ppaction://hlinkshowjump?jump=nextslide">
              <a:snd r:embed="rId30" name="arrow.wav"/>
            </a:hlinkClick>
            <a:extLst>
              <a:ext uri="{FF2B5EF4-FFF2-40B4-BE49-F238E27FC236}">
                <a16:creationId xmlns:a16="http://schemas.microsoft.com/office/drawing/2014/main" id="{52DD0DFC-15EC-54B9-9C83-A95904471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4572000"/>
            <a:ext cx="1295400" cy="1752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2">
            <a:extLst>
              <a:ext uri="{FF2B5EF4-FFF2-40B4-BE49-F238E27FC236}">
                <a16:creationId xmlns:a16="http://schemas.microsoft.com/office/drawing/2014/main" id="{10737959-C1BB-8234-E0A0-A602498ED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990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/>
              <a:t>7 - 8 - 9 </a:t>
            </a:r>
          </a:p>
        </p:txBody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14227E28-0663-7BB9-FDC8-3270050B4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pic>
        <p:nvPicPr>
          <p:cNvPr id="111620" name="Picture 4">
            <a:hlinkClick r:id="" action="ppaction://noaction">
              <a:snd r:embed="rId2" name="HUEVO.wav"/>
            </a:hlinkClick>
            <a:extLst>
              <a:ext uri="{FF2B5EF4-FFF2-40B4-BE49-F238E27FC236}">
                <a16:creationId xmlns:a16="http://schemas.microsoft.com/office/drawing/2014/main" id="{2B0BAFFC-7F03-0CE2-DB7B-1AEC10F2F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" t="4724" r="7086" b="4724"/>
          <a:stretch>
            <a:fillRect/>
          </a:stretch>
        </p:blipFill>
        <p:spPr bwMode="auto">
          <a:xfrm>
            <a:off x="457200" y="5181600"/>
            <a:ext cx="696913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1" name="Picture 5">
            <a:hlinkClick r:id="" action="ppaction://noaction">
              <a:snd r:embed="rId4" name="aceite.wav"/>
            </a:hlinkClick>
            <a:extLst>
              <a:ext uri="{FF2B5EF4-FFF2-40B4-BE49-F238E27FC236}">
                <a16:creationId xmlns:a16="http://schemas.microsoft.com/office/drawing/2014/main" id="{C2C45861-EDCF-B327-80C2-9871FFD61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0292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2" name="Picture 6">
            <a:hlinkClick r:id="" action="ppaction://noaction">
              <a:snd r:embed="rId6" name="SAL.wav"/>
            </a:hlinkClick>
            <a:extLst>
              <a:ext uri="{FF2B5EF4-FFF2-40B4-BE49-F238E27FC236}">
                <a16:creationId xmlns:a16="http://schemas.microsoft.com/office/drawing/2014/main" id="{4E32480E-B0A0-0CFC-D8E8-DF50094D6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766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3" name="Picture 7">
            <a:hlinkClick r:id="" action="ppaction://noaction">
              <a:snd r:embed="rId8" name="cafe.wav"/>
            </a:hlinkClick>
            <a:extLst>
              <a:ext uri="{FF2B5EF4-FFF2-40B4-BE49-F238E27FC236}">
                <a16:creationId xmlns:a16="http://schemas.microsoft.com/office/drawing/2014/main" id="{CEA6141E-B439-3831-C952-9AC82B6E2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954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4" name="Picture 8">
            <a:hlinkClick r:id="" action="ppaction://noaction">
              <a:snd r:embed="rId10" name="AZUCAR.wav"/>
            </a:hlinkClick>
            <a:extLst>
              <a:ext uri="{FF2B5EF4-FFF2-40B4-BE49-F238E27FC236}">
                <a16:creationId xmlns:a16="http://schemas.microsoft.com/office/drawing/2014/main" id="{A802DC9B-8B3C-E1BB-D5B9-4CB36C072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6" b="7086"/>
          <a:stretch>
            <a:fillRect/>
          </a:stretch>
        </p:blipFill>
        <p:spPr bwMode="auto">
          <a:xfrm>
            <a:off x="6172200" y="1371600"/>
            <a:ext cx="144780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5" name="Picture 9">
            <a:hlinkClick r:id="" action="ppaction://noaction">
              <a:snd r:embed="rId12" name="CHOCOLATE.wav"/>
            </a:hlinkClick>
            <a:extLst>
              <a:ext uri="{FF2B5EF4-FFF2-40B4-BE49-F238E27FC236}">
                <a16:creationId xmlns:a16="http://schemas.microsoft.com/office/drawing/2014/main" id="{9CA900AB-D34C-A2A2-D079-5D0A2309F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480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6" name="Picture 10">
            <a:hlinkClick r:id="" action="ppaction://noaction">
              <a:snd r:embed="rId14" name="TOMATE.wav"/>
            </a:hlinkClick>
            <a:extLst>
              <a:ext uri="{FF2B5EF4-FFF2-40B4-BE49-F238E27FC236}">
                <a16:creationId xmlns:a16="http://schemas.microsoft.com/office/drawing/2014/main" id="{0A7F31B3-7975-9995-C267-922CC0255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7526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7" name="Picture 11">
            <a:hlinkClick r:id="" action="ppaction://noaction">
              <a:snd r:embed="rId16" name="AJO.wav"/>
            </a:hlinkClick>
            <a:extLst>
              <a:ext uri="{FF2B5EF4-FFF2-40B4-BE49-F238E27FC236}">
                <a16:creationId xmlns:a16="http://schemas.microsoft.com/office/drawing/2014/main" id="{789B3FBB-CE37-FBF1-5148-ACA469F1F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63" y="5029200"/>
            <a:ext cx="1036637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8" name="Picture 13">
            <a:hlinkClick r:id="" action="ppaction://noaction">
              <a:snd r:embed="rId18" name="ESPINA.wav"/>
            </a:hlinkClick>
            <a:extLst>
              <a:ext uri="{FF2B5EF4-FFF2-40B4-BE49-F238E27FC236}">
                <a16:creationId xmlns:a16="http://schemas.microsoft.com/office/drawing/2014/main" id="{B7F19023-8FD3-400C-99C0-4EAACF814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4953000" y="3124200"/>
            <a:ext cx="12192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9" name="Picture 14">
            <a:hlinkClick r:id="" action="ppaction://noaction">
              <a:snd r:embed="rId20" name="FREIR.wav"/>
            </a:hlinkClick>
            <a:extLst>
              <a:ext uri="{FF2B5EF4-FFF2-40B4-BE49-F238E27FC236}">
                <a16:creationId xmlns:a16="http://schemas.microsoft.com/office/drawing/2014/main" id="{1982E6F9-CEF3-BE57-4492-E7EC3446F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8768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30" name="Picture 15">
            <a:hlinkClick r:id="" action="ppaction://noaction">
              <a:snd r:embed="rId22" name="PELAR.wav"/>
            </a:hlinkClick>
            <a:extLst>
              <a:ext uri="{FF2B5EF4-FFF2-40B4-BE49-F238E27FC236}">
                <a16:creationId xmlns:a16="http://schemas.microsoft.com/office/drawing/2014/main" id="{AFBBC118-30FD-DF94-D788-790B0A2F2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9718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31" name="Picture 16">
            <a:hlinkClick r:id="" action="ppaction://noaction">
              <a:snd r:embed="rId24" name="desayuno.wav"/>
            </a:hlinkClick>
            <a:extLst>
              <a:ext uri="{FF2B5EF4-FFF2-40B4-BE49-F238E27FC236}">
                <a16:creationId xmlns:a16="http://schemas.microsoft.com/office/drawing/2014/main" id="{8796E92A-4DC6-A28A-3AF3-30FE218A7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0292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02930" name="Text Box 18">
            <a:hlinkClick r:id="" action="ppaction://noaction">
              <a:snd r:embed="rId22" name="PELAR.wav"/>
            </a:hlinkClick>
            <a:extLst>
              <a:ext uri="{FF2B5EF4-FFF2-40B4-BE49-F238E27FC236}">
                <a16:creationId xmlns:a16="http://schemas.microsoft.com/office/drawing/2014/main" id="{F07BE42E-BF29-E354-5E3F-2A71F0CA4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810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es-ES" dirty="0"/>
              <a:t>беля</a:t>
            </a:r>
            <a:endParaRPr lang="es-ES" altLang="es-ES" dirty="0"/>
          </a:p>
        </p:txBody>
      </p:sp>
      <p:sp>
        <p:nvSpPr>
          <p:cNvPr id="111633" name="Rectangle 19">
            <a:hlinkClick r:id="rId26" action="ppaction://hlinksldjump">
              <a:snd r:embed="rId27" name="voltage.wav"/>
            </a:hlinkClick>
            <a:extLst>
              <a:ext uri="{FF2B5EF4-FFF2-40B4-BE49-F238E27FC236}">
                <a16:creationId xmlns:a16="http://schemas.microsoft.com/office/drawing/2014/main" id="{0CD48FAD-98F1-69AA-DE22-E31C8A8E8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686800" cy="548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111634" name="Rectangle 20">
            <a:hlinkClick r:id="" action="ppaction://hlinkshowjump?jump=nextslide">
              <a:snd r:embed="rId28" name="arrow.wav"/>
            </a:hlinkClick>
            <a:extLst>
              <a:ext uri="{FF2B5EF4-FFF2-40B4-BE49-F238E27FC236}">
                <a16:creationId xmlns:a16="http://schemas.microsoft.com/office/drawing/2014/main" id="{DDBBA4C8-57F7-195E-8A97-1ED8A00AC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2743200"/>
            <a:ext cx="1524000" cy="1752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 Box 2">
            <a:extLst>
              <a:ext uri="{FF2B5EF4-FFF2-40B4-BE49-F238E27FC236}">
                <a16:creationId xmlns:a16="http://schemas.microsoft.com/office/drawing/2014/main" id="{B9D14084-FBB5-A101-08B2-8089DF03E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990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/>
              <a:t>7 - 8 - 9 </a:t>
            </a:r>
          </a:p>
        </p:txBody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27E1E362-9EB5-7EED-F3F7-F342A6BD5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pic>
        <p:nvPicPr>
          <p:cNvPr id="112644" name="Picture 4">
            <a:hlinkClick r:id="" action="ppaction://noaction">
              <a:snd r:embed="rId2" name="HUEVO.wav"/>
            </a:hlinkClick>
            <a:extLst>
              <a:ext uri="{FF2B5EF4-FFF2-40B4-BE49-F238E27FC236}">
                <a16:creationId xmlns:a16="http://schemas.microsoft.com/office/drawing/2014/main" id="{0639A208-8AFB-0DB1-F2F6-A4736B720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" t="4724" r="7086" b="4724"/>
          <a:stretch>
            <a:fillRect/>
          </a:stretch>
        </p:blipFill>
        <p:spPr bwMode="auto">
          <a:xfrm>
            <a:off x="457200" y="5181600"/>
            <a:ext cx="696913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5" name="Picture 5">
            <a:hlinkClick r:id="" action="ppaction://noaction">
              <a:snd r:embed="rId4" name="aceite.wav"/>
            </a:hlinkClick>
            <a:extLst>
              <a:ext uri="{FF2B5EF4-FFF2-40B4-BE49-F238E27FC236}">
                <a16:creationId xmlns:a16="http://schemas.microsoft.com/office/drawing/2014/main" id="{D3BC1248-37E1-A168-2A87-3427FD06C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0292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6" name="Picture 6">
            <a:hlinkClick r:id="" action="ppaction://noaction">
              <a:snd r:embed="rId6" name="SAL.wav"/>
            </a:hlinkClick>
            <a:extLst>
              <a:ext uri="{FF2B5EF4-FFF2-40B4-BE49-F238E27FC236}">
                <a16:creationId xmlns:a16="http://schemas.microsoft.com/office/drawing/2014/main" id="{410BCAED-64D0-0C44-5631-243BBADC3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766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7" name="Picture 7">
            <a:hlinkClick r:id="" action="ppaction://noaction">
              <a:snd r:embed="rId8" name="cafe.wav"/>
            </a:hlinkClick>
            <a:extLst>
              <a:ext uri="{FF2B5EF4-FFF2-40B4-BE49-F238E27FC236}">
                <a16:creationId xmlns:a16="http://schemas.microsoft.com/office/drawing/2014/main" id="{5A92EF9A-FEAA-32F0-BE77-5F84940CA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954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8" name="Picture 8">
            <a:hlinkClick r:id="" action="ppaction://noaction">
              <a:snd r:embed="rId10" name="AZUCAR.wav"/>
            </a:hlinkClick>
            <a:extLst>
              <a:ext uri="{FF2B5EF4-FFF2-40B4-BE49-F238E27FC236}">
                <a16:creationId xmlns:a16="http://schemas.microsoft.com/office/drawing/2014/main" id="{3F140D24-FE84-0D56-F5B6-779DA8C94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6" b="7086"/>
          <a:stretch>
            <a:fillRect/>
          </a:stretch>
        </p:blipFill>
        <p:spPr bwMode="auto">
          <a:xfrm>
            <a:off x="6172200" y="1371600"/>
            <a:ext cx="144780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9" name="Picture 9">
            <a:hlinkClick r:id="" action="ppaction://noaction">
              <a:snd r:embed="rId12" name="CHOCOLATE.wav"/>
            </a:hlinkClick>
            <a:extLst>
              <a:ext uri="{FF2B5EF4-FFF2-40B4-BE49-F238E27FC236}">
                <a16:creationId xmlns:a16="http://schemas.microsoft.com/office/drawing/2014/main" id="{ECA22D7E-2E08-76C7-AAA6-A744C721F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480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0" name="Picture 10">
            <a:hlinkClick r:id="" action="ppaction://noaction">
              <a:snd r:embed="rId14" name="TOMATE.wav"/>
            </a:hlinkClick>
            <a:extLst>
              <a:ext uri="{FF2B5EF4-FFF2-40B4-BE49-F238E27FC236}">
                <a16:creationId xmlns:a16="http://schemas.microsoft.com/office/drawing/2014/main" id="{2E4CB42C-1561-BEB4-87AF-659AFDF54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7526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1" name="Picture 11">
            <a:hlinkClick r:id="" action="ppaction://noaction">
              <a:snd r:embed="rId16" name="AJO.wav"/>
            </a:hlinkClick>
            <a:extLst>
              <a:ext uri="{FF2B5EF4-FFF2-40B4-BE49-F238E27FC236}">
                <a16:creationId xmlns:a16="http://schemas.microsoft.com/office/drawing/2014/main" id="{E16EBEDD-AB8B-9370-D2FD-1BA1B1A61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63" y="5029200"/>
            <a:ext cx="1036637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2" name="Picture 12">
            <a:hlinkClick r:id="" action="ppaction://noaction">
              <a:snd r:embed="rId18" name="ESPINA.wav"/>
            </a:hlinkClick>
            <a:extLst>
              <a:ext uri="{FF2B5EF4-FFF2-40B4-BE49-F238E27FC236}">
                <a16:creationId xmlns:a16="http://schemas.microsoft.com/office/drawing/2014/main" id="{C1E634CF-C340-BA41-9C46-A466F39E3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4953000" y="3124200"/>
            <a:ext cx="12192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3" name="Picture 13">
            <a:hlinkClick r:id="" action="ppaction://noaction">
              <a:snd r:embed="rId20" name="FREIR.wav"/>
            </a:hlinkClick>
            <a:extLst>
              <a:ext uri="{FF2B5EF4-FFF2-40B4-BE49-F238E27FC236}">
                <a16:creationId xmlns:a16="http://schemas.microsoft.com/office/drawing/2014/main" id="{BD44A595-F375-734F-B6AC-17BA099F9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8768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4" name="Picture 15">
            <a:hlinkClick r:id="" action="ppaction://noaction">
              <a:snd r:embed="rId22" name="desayuno.wav"/>
            </a:hlinkClick>
            <a:extLst>
              <a:ext uri="{FF2B5EF4-FFF2-40B4-BE49-F238E27FC236}">
                <a16:creationId xmlns:a16="http://schemas.microsoft.com/office/drawing/2014/main" id="{3788D186-30EA-DA55-6643-83C1CD071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0292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03953" name="Text Box 17">
            <a:hlinkClick r:id="" action="ppaction://noaction">
              <a:snd r:embed="rId4" name="aceite.wav"/>
            </a:hlinkClick>
            <a:extLst>
              <a:ext uri="{FF2B5EF4-FFF2-40B4-BE49-F238E27FC236}">
                <a16:creationId xmlns:a16="http://schemas.microsoft.com/office/drawing/2014/main" id="{C337F0AE-3FBA-2934-D0F1-F99DFC199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810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es-ES" dirty="0"/>
              <a:t>олио</a:t>
            </a:r>
            <a:endParaRPr lang="es-ES" altLang="es-ES" dirty="0"/>
          </a:p>
        </p:txBody>
      </p:sp>
      <p:sp>
        <p:nvSpPr>
          <p:cNvPr id="112656" name="Rectangle 18">
            <a:hlinkClick r:id="rId24" action="ppaction://hlinksldjump">
              <a:snd r:embed="rId25" name="voltage.wav"/>
            </a:hlinkClick>
            <a:extLst>
              <a:ext uri="{FF2B5EF4-FFF2-40B4-BE49-F238E27FC236}">
                <a16:creationId xmlns:a16="http://schemas.microsoft.com/office/drawing/2014/main" id="{D47224E7-0571-2DE3-5061-EC26688C1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686800" cy="548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112657" name="Rectangle 19">
            <a:hlinkClick r:id="" action="ppaction://hlinkshowjump?jump=nextslide">
              <a:snd r:embed="rId26" name="arrow.wav"/>
            </a:hlinkClick>
            <a:extLst>
              <a:ext uri="{FF2B5EF4-FFF2-40B4-BE49-F238E27FC236}">
                <a16:creationId xmlns:a16="http://schemas.microsoft.com/office/drawing/2014/main" id="{52F6BA97-2D45-0B72-D7FE-BF62F3902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4800600"/>
            <a:ext cx="1143000" cy="1447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>
            <a:extLst>
              <a:ext uri="{FF2B5EF4-FFF2-40B4-BE49-F238E27FC236}">
                <a16:creationId xmlns:a16="http://schemas.microsoft.com/office/drawing/2014/main" id="{C68963A0-363B-F508-2C51-77ADEF1C6D8E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12301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5890EAED-DE99-94F1-FAAC-B03BD41ED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302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7B863D99-BB01-F1D4-F406-468205AD49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303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C77CC994-08C5-6A46-BEBE-BB1DB2F49A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304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63967DEE-4C8B-D036-0C3C-160E9DEC08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305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319F3A29-CE0A-BBC0-4B7D-DF7F712C82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306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04295A78-3CED-97CB-6203-B359C7B099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2291" name="Text Box 9">
            <a:extLst>
              <a:ext uri="{FF2B5EF4-FFF2-40B4-BE49-F238E27FC236}">
                <a16:creationId xmlns:a16="http://schemas.microsoft.com/office/drawing/2014/main" id="{70C879CD-3259-E143-5F8C-F13D5968E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/>
              <a:t>2</a:t>
            </a:r>
          </a:p>
        </p:txBody>
      </p:sp>
      <p:pic>
        <p:nvPicPr>
          <p:cNvPr id="12292" name="Picture 10">
            <a:hlinkClick r:id="" action="ppaction://noaction">
              <a:snd r:embed="rId3" name="SERVILLETA.wav"/>
            </a:hlinkClick>
            <a:extLst>
              <a:ext uri="{FF2B5EF4-FFF2-40B4-BE49-F238E27FC236}">
                <a16:creationId xmlns:a16="http://schemas.microsoft.com/office/drawing/2014/main" id="{F1E77568-1052-54D0-85F8-7E32C3328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1336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1">
            <a:hlinkClick r:id="" action="ppaction://noaction">
              <a:snd r:embed="rId5" name="mantel.wav"/>
            </a:hlinkClick>
            <a:extLst>
              <a:ext uri="{FF2B5EF4-FFF2-40B4-BE49-F238E27FC236}">
                <a16:creationId xmlns:a16="http://schemas.microsoft.com/office/drawing/2014/main" id="{B9D2357D-A522-51FB-BE7C-16EF1851E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862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2">
            <a:hlinkClick r:id="" action="ppaction://noaction">
              <a:snd r:embed="rId7" name="plato.wav"/>
            </a:hlinkClick>
            <a:extLst>
              <a:ext uri="{FF2B5EF4-FFF2-40B4-BE49-F238E27FC236}">
                <a16:creationId xmlns:a16="http://schemas.microsoft.com/office/drawing/2014/main" id="{1AADEFAD-D808-F673-E7FF-E05EF86E1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0" b="11810"/>
          <a:stretch>
            <a:fillRect/>
          </a:stretch>
        </p:blipFill>
        <p:spPr bwMode="auto">
          <a:xfrm>
            <a:off x="3733800" y="2209800"/>
            <a:ext cx="15240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3">
            <a:hlinkClick r:id="" action="ppaction://noaction">
              <a:snd r:embed="rId9" name="CUCHILLO.wav"/>
            </a:hlinkClick>
            <a:extLst>
              <a:ext uri="{FF2B5EF4-FFF2-40B4-BE49-F238E27FC236}">
                <a16:creationId xmlns:a16="http://schemas.microsoft.com/office/drawing/2014/main" id="{C1A3A76E-8300-9BD0-8C27-510F14263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57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4">
            <a:hlinkClick r:id="" action="ppaction://noaction">
              <a:snd r:embed="rId11" name="cuchara.wav"/>
            </a:hlinkClick>
            <a:extLst>
              <a:ext uri="{FF2B5EF4-FFF2-40B4-BE49-F238E27FC236}">
                <a16:creationId xmlns:a16="http://schemas.microsoft.com/office/drawing/2014/main" id="{A1B3CDCE-73BA-82D8-1F65-7B7C6581F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6" b="9448"/>
          <a:stretch>
            <a:fillRect/>
          </a:stretch>
        </p:blipFill>
        <p:spPr bwMode="auto">
          <a:xfrm>
            <a:off x="3733800" y="3886200"/>
            <a:ext cx="1524000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5">
            <a:hlinkClick r:id="" action="ppaction://noaction">
              <a:snd r:embed="rId13" name="TENEDOR.wav"/>
            </a:hlinkClick>
            <a:extLst>
              <a:ext uri="{FF2B5EF4-FFF2-40B4-BE49-F238E27FC236}">
                <a16:creationId xmlns:a16="http://schemas.microsoft.com/office/drawing/2014/main" id="{42B83F10-065A-66EC-B4EA-B417DD4F0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" b="4724"/>
          <a:stretch>
            <a:fillRect/>
          </a:stretch>
        </p:blipFill>
        <p:spPr bwMode="auto">
          <a:xfrm>
            <a:off x="1447800" y="3886200"/>
            <a:ext cx="15240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Text Box 18">
            <a:hlinkClick r:id="" action="ppaction://noaction">
              <a:snd r:embed="rId15" name="mantel.wav"/>
            </a:hlinkClick>
            <a:extLst>
              <a:ext uri="{FF2B5EF4-FFF2-40B4-BE49-F238E27FC236}">
                <a16:creationId xmlns:a16="http://schemas.microsoft.com/office/drawing/2014/main" id="{959A73E6-45A9-6772-772F-DDCB709C7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44563"/>
            <a:ext cx="2743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es-ES"/>
              <a:t>покривка</a:t>
            </a:r>
            <a:endParaRPr lang="es-ES" altLang="es-ES"/>
          </a:p>
        </p:txBody>
      </p:sp>
      <p:sp>
        <p:nvSpPr>
          <p:cNvPr id="12299" name="Rectangle 19">
            <a:hlinkClick r:id="rId16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109D6C84-7C7D-FD4C-8AF7-B0D4204E2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69342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12300" name="Rectangle 20">
            <a:hlinkClick r:id="" action="ppaction://hlinkshowjump?jump=nextslide">
              <a:snd r:embed="rId17" name="arrow.wav"/>
            </a:hlinkClick>
            <a:extLst>
              <a:ext uri="{FF2B5EF4-FFF2-40B4-BE49-F238E27FC236}">
                <a16:creationId xmlns:a16="http://schemas.microsoft.com/office/drawing/2014/main" id="{DF389884-F71A-499B-F746-AA88925F1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3724275"/>
            <a:ext cx="22860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2">
            <a:extLst>
              <a:ext uri="{FF2B5EF4-FFF2-40B4-BE49-F238E27FC236}">
                <a16:creationId xmlns:a16="http://schemas.microsoft.com/office/drawing/2014/main" id="{4C34BCE5-8693-01E6-31E7-61DD158E2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990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/>
              <a:t>7 - 8 - 9 </a:t>
            </a:r>
          </a:p>
        </p:txBody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627EBE4C-3CB3-5261-4A5D-213078273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pic>
        <p:nvPicPr>
          <p:cNvPr id="113668" name="Picture 4">
            <a:hlinkClick r:id="" action="ppaction://noaction">
              <a:snd r:embed="rId2" name="HUEVO.wav"/>
            </a:hlinkClick>
            <a:extLst>
              <a:ext uri="{FF2B5EF4-FFF2-40B4-BE49-F238E27FC236}">
                <a16:creationId xmlns:a16="http://schemas.microsoft.com/office/drawing/2014/main" id="{4C08CBB0-3A80-8A68-69F8-60A677477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" t="4724" r="7086" b="4724"/>
          <a:stretch>
            <a:fillRect/>
          </a:stretch>
        </p:blipFill>
        <p:spPr bwMode="auto">
          <a:xfrm>
            <a:off x="457200" y="5181600"/>
            <a:ext cx="696913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69" name="Picture 6">
            <a:hlinkClick r:id="" action="ppaction://noaction">
              <a:snd r:embed="rId4" name="SAL.wav"/>
            </a:hlinkClick>
            <a:extLst>
              <a:ext uri="{FF2B5EF4-FFF2-40B4-BE49-F238E27FC236}">
                <a16:creationId xmlns:a16="http://schemas.microsoft.com/office/drawing/2014/main" id="{B1D5CFEA-6310-AFF9-A279-401D580A8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766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0" name="Picture 7">
            <a:hlinkClick r:id="" action="ppaction://noaction">
              <a:snd r:embed="rId6" name="cafe.wav"/>
            </a:hlinkClick>
            <a:extLst>
              <a:ext uri="{FF2B5EF4-FFF2-40B4-BE49-F238E27FC236}">
                <a16:creationId xmlns:a16="http://schemas.microsoft.com/office/drawing/2014/main" id="{24700FFA-F2BF-1D60-3594-AE54EF7F3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954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1" name="Picture 8">
            <a:hlinkClick r:id="" action="ppaction://noaction">
              <a:snd r:embed="rId8" name="AZUCAR.wav"/>
            </a:hlinkClick>
            <a:extLst>
              <a:ext uri="{FF2B5EF4-FFF2-40B4-BE49-F238E27FC236}">
                <a16:creationId xmlns:a16="http://schemas.microsoft.com/office/drawing/2014/main" id="{5312F778-8B38-C54A-58D0-5E263A1C5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6" b="7086"/>
          <a:stretch>
            <a:fillRect/>
          </a:stretch>
        </p:blipFill>
        <p:spPr bwMode="auto">
          <a:xfrm>
            <a:off x="6172200" y="1371600"/>
            <a:ext cx="144780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2" name="Picture 9">
            <a:hlinkClick r:id="" action="ppaction://noaction">
              <a:snd r:embed="rId10" name="CHOCOLATE.wav"/>
            </a:hlinkClick>
            <a:extLst>
              <a:ext uri="{FF2B5EF4-FFF2-40B4-BE49-F238E27FC236}">
                <a16:creationId xmlns:a16="http://schemas.microsoft.com/office/drawing/2014/main" id="{D13FBE5F-00E1-62EB-FAC6-7A503B44E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480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3" name="Picture 10">
            <a:hlinkClick r:id="" action="ppaction://noaction">
              <a:snd r:embed="rId12" name="TOMATE.wav"/>
            </a:hlinkClick>
            <a:extLst>
              <a:ext uri="{FF2B5EF4-FFF2-40B4-BE49-F238E27FC236}">
                <a16:creationId xmlns:a16="http://schemas.microsoft.com/office/drawing/2014/main" id="{39FA6E84-9B80-74FA-1E95-7D90DDD13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7526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4" name="Picture 11">
            <a:hlinkClick r:id="" action="ppaction://noaction">
              <a:snd r:embed="rId14" name="AJO.wav"/>
            </a:hlinkClick>
            <a:extLst>
              <a:ext uri="{FF2B5EF4-FFF2-40B4-BE49-F238E27FC236}">
                <a16:creationId xmlns:a16="http://schemas.microsoft.com/office/drawing/2014/main" id="{3B42B384-B564-A4B4-3C18-5AB2CAEF0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63" y="5029200"/>
            <a:ext cx="1036637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5" name="Picture 12">
            <a:hlinkClick r:id="" action="ppaction://noaction">
              <a:snd r:embed="rId16" name="ESPINA.wav"/>
            </a:hlinkClick>
            <a:extLst>
              <a:ext uri="{FF2B5EF4-FFF2-40B4-BE49-F238E27FC236}">
                <a16:creationId xmlns:a16="http://schemas.microsoft.com/office/drawing/2014/main" id="{9A87BBDE-A88D-9472-637E-D0DB0A8D8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4953000" y="3124200"/>
            <a:ext cx="12192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6" name="Picture 13">
            <a:hlinkClick r:id="" action="ppaction://noaction">
              <a:snd r:embed="rId18" name="FREIR.wav"/>
            </a:hlinkClick>
            <a:extLst>
              <a:ext uri="{FF2B5EF4-FFF2-40B4-BE49-F238E27FC236}">
                <a16:creationId xmlns:a16="http://schemas.microsoft.com/office/drawing/2014/main" id="{74BACF37-A85B-3ACB-5B70-33CB10CEC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8768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7" name="Picture 14">
            <a:hlinkClick r:id="" action="ppaction://noaction">
              <a:snd r:embed="rId20" name="desayuno.wav"/>
            </a:hlinkClick>
            <a:extLst>
              <a:ext uri="{FF2B5EF4-FFF2-40B4-BE49-F238E27FC236}">
                <a16:creationId xmlns:a16="http://schemas.microsoft.com/office/drawing/2014/main" id="{155169E1-C38F-BDCF-E1F1-FEB82A8C0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0292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04976" name="Text Box 16">
            <a:hlinkClick r:id="" action="ppaction://noaction">
              <a:snd r:embed="rId6" name="cafe.wav"/>
            </a:hlinkClick>
            <a:extLst>
              <a:ext uri="{FF2B5EF4-FFF2-40B4-BE49-F238E27FC236}">
                <a16:creationId xmlns:a16="http://schemas.microsoft.com/office/drawing/2014/main" id="{20EBB0D7-F00A-59F4-46B3-20191D4E9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810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es-ES" dirty="0"/>
              <a:t>кафе</a:t>
            </a:r>
            <a:endParaRPr lang="es-ES" altLang="es-ES" dirty="0"/>
          </a:p>
        </p:txBody>
      </p:sp>
      <p:sp>
        <p:nvSpPr>
          <p:cNvPr id="113679" name="Rectangle 17">
            <a:hlinkClick r:id="rId22" action="ppaction://hlinksldjump">
              <a:snd r:embed="rId23" name="voltage.wav"/>
            </a:hlinkClick>
            <a:extLst>
              <a:ext uri="{FF2B5EF4-FFF2-40B4-BE49-F238E27FC236}">
                <a16:creationId xmlns:a16="http://schemas.microsoft.com/office/drawing/2014/main" id="{5534E823-FC0B-6213-8BBE-363C43A2F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686800" cy="548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113680" name="Rectangle 18">
            <a:hlinkClick r:id="" action="ppaction://hlinkshowjump?jump=nextslide">
              <a:snd r:embed="rId24" name="arrow.wav"/>
            </a:hlinkClick>
            <a:extLst>
              <a:ext uri="{FF2B5EF4-FFF2-40B4-BE49-F238E27FC236}">
                <a16:creationId xmlns:a16="http://schemas.microsoft.com/office/drawing/2014/main" id="{1C1484CB-86DC-AEA4-D4F5-DF023B094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143000"/>
            <a:ext cx="1295400" cy="1752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2">
            <a:extLst>
              <a:ext uri="{FF2B5EF4-FFF2-40B4-BE49-F238E27FC236}">
                <a16:creationId xmlns:a16="http://schemas.microsoft.com/office/drawing/2014/main" id="{0A9E3BA3-BC07-DD64-84EF-02B59360D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990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/>
              <a:t>7 - 8 - 9 </a:t>
            </a:r>
          </a:p>
        </p:txBody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72EF03F5-C7D6-A8C5-170F-66BC7D4C5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pic>
        <p:nvPicPr>
          <p:cNvPr id="114692" name="Picture 4">
            <a:hlinkClick r:id="" action="ppaction://noaction">
              <a:snd r:embed="rId2" name="HUEVO.wav"/>
            </a:hlinkClick>
            <a:extLst>
              <a:ext uri="{FF2B5EF4-FFF2-40B4-BE49-F238E27FC236}">
                <a16:creationId xmlns:a16="http://schemas.microsoft.com/office/drawing/2014/main" id="{5428EC3E-3834-61A3-99BD-A4EB90C33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" t="4724" r="7086" b="4724"/>
          <a:stretch>
            <a:fillRect/>
          </a:stretch>
        </p:blipFill>
        <p:spPr bwMode="auto">
          <a:xfrm>
            <a:off x="457200" y="5181600"/>
            <a:ext cx="696913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3" name="Picture 5">
            <a:hlinkClick r:id="" action="ppaction://noaction">
              <a:snd r:embed="rId4" name="SAL.wav"/>
            </a:hlinkClick>
            <a:extLst>
              <a:ext uri="{FF2B5EF4-FFF2-40B4-BE49-F238E27FC236}">
                <a16:creationId xmlns:a16="http://schemas.microsoft.com/office/drawing/2014/main" id="{D70D2234-8636-29F1-83D8-27107DF66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766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4" name="Picture 7">
            <a:hlinkClick r:id="" action="ppaction://noaction">
              <a:snd r:embed="rId6" name="AZUCAR.wav"/>
            </a:hlinkClick>
            <a:extLst>
              <a:ext uri="{FF2B5EF4-FFF2-40B4-BE49-F238E27FC236}">
                <a16:creationId xmlns:a16="http://schemas.microsoft.com/office/drawing/2014/main" id="{34C4F6FD-8DBA-D6BB-195A-DAA315351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6" b="7086"/>
          <a:stretch>
            <a:fillRect/>
          </a:stretch>
        </p:blipFill>
        <p:spPr bwMode="auto">
          <a:xfrm>
            <a:off x="6172200" y="1371600"/>
            <a:ext cx="144780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5" name="Picture 8">
            <a:hlinkClick r:id="" action="ppaction://noaction">
              <a:snd r:embed="rId8" name="CHOCOLATE.wav"/>
            </a:hlinkClick>
            <a:extLst>
              <a:ext uri="{FF2B5EF4-FFF2-40B4-BE49-F238E27FC236}">
                <a16:creationId xmlns:a16="http://schemas.microsoft.com/office/drawing/2014/main" id="{34884B0B-1A7C-AC63-5721-A5251EC98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480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6" name="Picture 9">
            <a:hlinkClick r:id="" action="ppaction://noaction">
              <a:snd r:embed="rId10" name="TOMATE.wav"/>
            </a:hlinkClick>
            <a:extLst>
              <a:ext uri="{FF2B5EF4-FFF2-40B4-BE49-F238E27FC236}">
                <a16:creationId xmlns:a16="http://schemas.microsoft.com/office/drawing/2014/main" id="{837100D7-A866-671B-7F2C-21A5B8112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7526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7" name="Picture 10">
            <a:hlinkClick r:id="" action="ppaction://noaction">
              <a:snd r:embed="rId12" name="AJO.wav"/>
            </a:hlinkClick>
            <a:extLst>
              <a:ext uri="{FF2B5EF4-FFF2-40B4-BE49-F238E27FC236}">
                <a16:creationId xmlns:a16="http://schemas.microsoft.com/office/drawing/2014/main" id="{7CF903C8-C73C-4DFB-F576-5020C5104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63" y="5029200"/>
            <a:ext cx="1036637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8" name="Picture 11">
            <a:hlinkClick r:id="" action="ppaction://noaction">
              <a:snd r:embed="rId14" name="ESPINA.wav"/>
            </a:hlinkClick>
            <a:extLst>
              <a:ext uri="{FF2B5EF4-FFF2-40B4-BE49-F238E27FC236}">
                <a16:creationId xmlns:a16="http://schemas.microsoft.com/office/drawing/2014/main" id="{180FD218-40A8-E217-5E57-A17BE751F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4953000" y="3124200"/>
            <a:ext cx="12192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9" name="Picture 12">
            <a:hlinkClick r:id="" action="ppaction://noaction">
              <a:snd r:embed="rId16" name="FREIR.wav"/>
            </a:hlinkClick>
            <a:extLst>
              <a:ext uri="{FF2B5EF4-FFF2-40B4-BE49-F238E27FC236}">
                <a16:creationId xmlns:a16="http://schemas.microsoft.com/office/drawing/2014/main" id="{9E0C1621-D826-1288-4E74-1A7D0A96B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8768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700" name="Picture 13">
            <a:hlinkClick r:id="" action="ppaction://noaction">
              <a:snd r:embed="rId18" name="desayuno.wav"/>
            </a:hlinkClick>
            <a:extLst>
              <a:ext uri="{FF2B5EF4-FFF2-40B4-BE49-F238E27FC236}">
                <a16:creationId xmlns:a16="http://schemas.microsoft.com/office/drawing/2014/main" id="{F89C84AF-8D32-224F-4B6F-73AD987CE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0292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05999" name="Text Box 15">
            <a:hlinkClick r:id="" action="ppaction://noaction">
              <a:snd r:embed="rId6" name="AZUCAR.wav"/>
            </a:hlinkClick>
            <a:extLst>
              <a:ext uri="{FF2B5EF4-FFF2-40B4-BE49-F238E27FC236}">
                <a16:creationId xmlns:a16="http://schemas.microsoft.com/office/drawing/2014/main" id="{F5A1FC9E-9A35-F2BF-2AAE-97F52EC3C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810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es-ES" dirty="0"/>
              <a:t>захар</a:t>
            </a:r>
            <a:endParaRPr lang="es-ES" altLang="es-ES" dirty="0"/>
          </a:p>
        </p:txBody>
      </p:sp>
      <p:sp>
        <p:nvSpPr>
          <p:cNvPr id="114702" name="Rectangle 16">
            <a:hlinkClick r:id="rId20" action="ppaction://hlinksldjump">
              <a:snd r:embed="rId21" name="voltage.wav"/>
            </a:hlinkClick>
            <a:extLst>
              <a:ext uri="{FF2B5EF4-FFF2-40B4-BE49-F238E27FC236}">
                <a16:creationId xmlns:a16="http://schemas.microsoft.com/office/drawing/2014/main" id="{468787A0-7B06-50DB-E6BC-522F5BCB3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686800" cy="548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114703" name="Rectangle 17">
            <a:hlinkClick r:id="" action="ppaction://hlinkshowjump?jump=nextslide">
              <a:snd r:embed="rId22" name="arrow.wav"/>
            </a:hlinkClick>
            <a:extLst>
              <a:ext uri="{FF2B5EF4-FFF2-40B4-BE49-F238E27FC236}">
                <a16:creationId xmlns:a16="http://schemas.microsoft.com/office/drawing/2014/main" id="{EC420652-01B0-3F0E-3293-7A4A0849F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1295400"/>
            <a:ext cx="1295400" cy="1447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>
            <a:extLst>
              <a:ext uri="{FF2B5EF4-FFF2-40B4-BE49-F238E27FC236}">
                <a16:creationId xmlns:a16="http://schemas.microsoft.com/office/drawing/2014/main" id="{CB3B8824-6E5B-0C84-9DB9-58050DF14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990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/>
              <a:t>7 - 8 - 9 </a:t>
            </a:r>
          </a:p>
        </p:txBody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E86A3664-C4D0-66EF-503C-98997B14D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pic>
        <p:nvPicPr>
          <p:cNvPr id="115716" name="Picture 4">
            <a:hlinkClick r:id="" action="ppaction://noaction">
              <a:snd r:embed="rId2" name="HUEVO.wav"/>
            </a:hlinkClick>
            <a:extLst>
              <a:ext uri="{FF2B5EF4-FFF2-40B4-BE49-F238E27FC236}">
                <a16:creationId xmlns:a16="http://schemas.microsoft.com/office/drawing/2014/main" id="{125A81AB-AF70-3086-0526-94EC1487B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" t="4724" r="7086" b="4724"/>
          <a:stretch>
            <a:fillRect/>
          </a:stretch>
        </p:blipFill>
        <p:spPr bwMode="auto">
          <a:xfrm>
            <a:off x="457200" y="5181600"/>
            <a:ext cx="696913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7" name="Picture 5">
            <a:hlinkClick r:id="" action="ppaction://noaction">
              <a:snd r:embed="rId4" name="SAL.wav"/>
            </a:hlinkClick>
            <a:extLst>
              <a:ext uri="{FF2B5EF4-FFF2-40B4-BE49-F238E27FC236}">
                <a16:creationId xmlns:a16="http://schemas.microsoft.com/office/drawing/2014/main" id="{CBC710B2-B139-9BBF-9D61-FF7C6ADA9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766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8" name="Picture 7">
            <a:hlinkClick r:id="" action="ppaction://noaction">
              <a:snd r:embed="rId6" name="CHOCOLATE.wav"/>
            </a:hlinkClick>
            <a:extLst>
              <a:ext uri="{FF2B5EF4-FFF2-40B4-BE49-F238E27FC236}">
                <a16:creationId xmlns:a16="http://schemas.microsoft.com/office/drawing/2014/main" id="{1A3226FD-79F9-0864-0EBF-3FA2A1AB7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480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9" name="Picture 8">
            <a:hlinkClick r:id="" action="ppaction://noaction">
              <a:snd r:embed="rId8" name="TOMATE.wav"/>
            </a:hlinkClick>
            <a:extLst>
              <a:ext uri="{FF2B5EF4-FFF2-40B4-BE49-F238E27FC236}">
                <a16:creationId xmlns:a16="http://schemas.microsoft.com/office/drawing/2014/main" id="{6E359AD5-CBB2-C6E5-0A9C-5D620E7B9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7526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0" name="Picture 9">
            <a:hlinkClick r:id="" action="ppaction://noaction">
              <a:snd r:embed="rId10" name="AJO.wav"/>
            </a:hlinkClick>
            <a:extLst>
              <a:ext uri="{FF2B5EF4-FFF2-40B4-BE49-F238E27FC236}">
                <a16:creationId xmlns:a16="http://schemas.microsoft.com/office/drawing/2014/main" id="{0C2342A9-D83F-0600-9000-9FF65308F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63" y="5029200"/>
            <a:ext cx="1036637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1" name="Picture 10">
            <a:hlinkClick r:id="" action="ppaction://noaction">
              <a:snd r:embed="rId12" name="ESPINA.wav"/>
            </a:hlinkClick>
            <a:extLst>
              <a:ext uri="{FF2B5EF4-FFF2-40B4-BE49-F238E27FC236}">
                <a16:creationId xmlns:a16="http://schemas.microsoft.com/office/drawing/2014/main" id="{89D2AAEC-CFC5-61B8-70CD-0239B75A0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4953000" y="3124200"/>
            <a:ext cx="12192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2" name="Picture 11">
            <a:hlinkClick r:id="" action="ppaction://noaction">
              <a:snd r:embed="rId14" name="FREIR.wav"/>
            </a:hlinkClick>
            <a:extLst>
              <a:ext uri="{FF2B5EF4-FFF2-40B4-BE49-F238E27FC236}">
                <a16:creationId xmlns:a16="http://schemas.microsoft.com/office/drawing/2014/main" id="{311ACC1B-58CA-AB47-8B2B-D9650CE4F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8768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3" name="Picture 12">
            <a:hlinkClick r:id="" action="ppaction://noaction">
              <a:snd r:embed="rId16" name="desayuno.wav"/>
            </a:hlinkClick>
            <a:extLst>
              <a:ext uri="{FF2B5EF4-FFF2-40B4-BE49-F238E27FC236}">
                <a16:creationId xmlns:a16="http://schemas.microsoft.com/office/drawing/2014/main" id="{7FA46CD9-16EF-E51D-0EE8-92AAE8900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0292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07022" name="Text Box 14">
            <a:hlinkClick r:id="" action="ppaction://noaction">
              <a:snd r:embed="rId2" name="HUEVO.wav"/>
            </a:hlinkClick>
            <a:extLst>
              <a:ext uri="{FF2B5EF4-FFF2-40B4-BE49-F238E27FC236}">
                <a16:creationId xmlns:a16="http://schemas.microsoft.com/office/drawing/2014/main" id="{F22945A6-CC56-A6B6-0E4D-34C75F1F0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810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es-ES" dirty="0"/>
              <a:t>яйце</a:t>
            </a:r>
            <a:endParaRPr lang="es-ES" altLang="es-ES" dirty="0"/>
          </a:p>
        </p:txBody>
      </p:sp>
      <p:sp>
        <p:nvSpPr>
          <p:cNvPr id="115725" name="Rectangle 15">
            <a:hlinkClick r:id="rId18" action="ppaction://hlinksldjump">
              <a:snd r:embed="rId19" name="voltage.wav"/>
            </a:hlinkClick>
            <a:extLst>
              <a:ext uri="{FF2B5EF4-FFF2-40B4-BE49-F238E27FC236}">
                <a16:creationId xmlns:a16="http://schemas.microsoft.com/office/drawing/2014/main" id="{04128B86-0D0B-CBF4-8EE8-979386EC7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686800" cy="548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115726" name="Rectangle 16">
            <a:hlinkClick r:id="" action="ppaction://hlinkshowjump?jump=nextslide">
              <a:snd r:embed="rId20" name="arrow.wav"/>
            </a:hlinkClick>
            <a:extLst>
              <a:ext uri="{FF2B5EF4-FFF2-40B4-BE49-F238E27FC236}">
                <a16:creationId xmlns:a16="http://schemas.microsoft.com/office/drawing/2014/main" id="{0F5AE688-7F32-AD72-5B61-4D709E8627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800600"/>
            <a:ext cx="914400" cy="1295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2">
            <a:extLst>
              <a:ext uri="{FF2B5EF4-FFF2-40B4-BE49-F238E27FC236}">
                <a16:creationId xmlns:a16="http://schemas.microsoft.com/office/drawing/2014/main" id="{DFA76191-BB3F-B64C-82FC-66F748FAF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990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/>
              <a:t>7 - 8 - 9 </a:t>
            </a:r>
          </a:p>
        </p:txBody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5ED2CF39-EEFE-2E8E-DC6F-187B941BAC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pic>
        <p:nvPicPr>
          <p:cNvPr id="116740" name="Picture 5">
            <a:hlinkClick r:id="" action="ppaction://noaction">
              <a:snd r:embed="rId2" name="SAL.wav"/>
            </a:hlinkClick>
            <a:extLst>
              <a:ext uri="{FF2B5EF4-FFF2-40B4-BE49-F238E27FC236}">
                <a16:creationId xmlns:a16="http://schemas.microsoft.com/office/drawing/2014/main" id="{DE453474-3708-0258-5F2A-2240F64B6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766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1" name="Picture 6">
            <a:hlinkClick r:id="" action="ppaction://noaction">
              <a:snd r:embed="rId4" name="CHOCOLATE.wav"/>
            </a:hlinkClick>
            <a:extLst>
              <a:ext uri="{FF2B5EF4-FFF2-40B4-BE49-F238E27FC236}">
                <a16:creationId xmlns:a16="http://schemas.microsoft.com/office/drawing/2014/main" id="{F8A52BE3-2913-79B6-35BE-BA5EFF36E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480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2" name="Picture 7">
            <a:hlinkClick r:id="" action="ppaction://noaction">
              <a:snd r:embed="rId6" name="TOMATE.wav"/>
            </a:hlinkClick>
            <a:extLst>
              <a:ext uri="{FF2B5EF4-FFF2-40B4-BE49-F238E27FC236}">
                <a16:creationId xmlns:a16="http://schemas.microsoft.com/office/drawing/2014/main" id="{0AB75AD2-96D7-BCF9-CD9B-2F7788B27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7526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3" name="Picture 8">
            <a:hlinkClick r:id="" action="ppaction://noaction">
              <a:snd r:embed="rId8" name="AJO.wav"/>
            </a:hlinkClick>
            <a:extLst>
              <a:ext uri="{FF2B5EF4-FFF2-40B4-BE49-F238E27FC236}">
                <a16:creationId xmlns:a16="http://schemas.microsoft.com/office/drawing/2014/main" id="{51F7E691-B9C3-19E4-7435-1198049CA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63" y="5029200"/>
            <a:ext cx="1036637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4" name="Picture 9">
            <a:hlinkClick r:id="" action="ppaction://noaction">
              <a:snd r:embed="rId10" name="ESPINA.wav"/>
            </a:hlinkClick>
            <a:extLst>
              <a:ext uri="{FF2B5EF4-FFF2-40B4-BE49-F238E27FC236}">
                <a16:creationId xmlns:a16="http://schemas.microsoft.com/office/drawing/2014/main" id="{44B2C691-3BAE-4A5D-2094-8C7A198EF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4953000" y="3124200"/>
            <a:ext cx="12192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5" name="Picture 10">
            <a:hlinkClick r:id="" action="ppaction://noaction">
              <a:snd r:embed="rId12" name="FREIR.wav"/>
            </a:hlinkClick>
            <a:extLst>
              <a:ext uri="{FF2B5EF4-FFF2-40B4-BE49-F238E27FC236}">
                <a16:creationId xmlns:a16="http://schemas.microsoft.com/office/drawing/2014/main" id="{FF5A3D4C-58B8-901C-732F-66FE6B2A9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8768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6" name="Picture 11">
            <a:hlinkClick r:id="" action="ppaction://noaction">
              <a:snd r:embed="rId14" name="desayuno.wav"/>
            </a:hlinkClick>
            <a:extLst>
              <a:ext uri="{FF2B5EF4-FFF2-40B4-BE49-F238E27FC236}">
                <a16:creationId xmlns:a16="http://schemas.microsoft.com/office/drawing/2014/main" id="{D562439D-BA26-6F9F-A1EA-F91C9DBAE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0292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08045" name="Text Box 13">
            <a:hlinkClick r:id="" action="ppaction://noaction">
              <a:snd r:embed="rId4" name="CHOCOLATE.wav"/>
            </a:hlinkClick>
            <a:extLst>
              <a:ext uri="{FF2B5EF4-FFF2-40B4-BE49-F238E27FC236}">
                <a16:creationId xmlns:a16="http://schemas.microsoft.com/office/drawing/2014/main" id="{B5E9A73B-2D87-EDF8-0CDA-106D281BF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810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es-ES" dirty="0"/>
              <a:t>шоколад</a:t>
            </a:r>
            <a:endParaRPr lang="es-ES" altLang="es-ES" dirty="0"/>
          </a:p>
        </p:txBody>
      </p:sp>
      <p:sp>
        <p:nvSpPr>
          <p:cNvPr id="116748" name="Rectangle 14">
            <a:hlinkClick r:id="rId16" action="ppaction://hlinksldjump">
              <a:snd r:embed="rId17" name="voltage.wav"/>
            </a:hlinkClick>
            <a:extLst>
              <a:ext uri="{FF2B5EF4-FFF2-40B4-BE49-F238E27FC236}">
                <a16:creationId xmlns:a16="http://schemas.microsoft.com/office/drawing/2014/main" id="{67658425-A62B-8334-ECC5-588B94567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686800" cy="548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116749" name="Rectangle 15">
            <a:hlinkClick r:id="" action="ppaction://hlinkshowjump?jump=nextslide">
              <a:snd r:embed="rId18" name="arrow.wav"/>
            </a:hlinkClick>
            <a:extLst>
              <a:ext uri="{FF2B5EF4-FFF2-40B4-BE49-F238E27FC236}">
                <a16:creationId xmlns:a16="http://schemas.microsoft.com/office/drawing/2014/main" id="{E9A368F5-8E54-77B8-98FE-5D2E2CDD4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2743200"/>
            <a:ext cx="1295400" cy="1752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 Box 2">
            <a:extLst>
              <a:ext uri="{FF2B5EF4-FFF2-40B4-BE49-F238E27FC236}">
                <a16:creationId xmlns:a16="http://schemas.microsoft.com/office/drawing/2014/main" id="{62A5C7AA-5CA8-14B7-676B-B78483EE9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990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/>
              <a:t>7 - 8 - 9 </a:t>
            </a:r>
          </a:p>
        </p:txBody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A16623EF-E82C-6E28-C59F-184BA0C6E4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pic>
        <p:nvPicPr>
          <p:cNvPr id="117764" name="Picture 4">
            <a:hlinkClick r:id="" action="ppaction://noaction">
              <a:snd r:embed="rId2" name="SAL.wav"/>
            </a:hlinkClick>
            <a:extLst>
              <a:ext uri="{FF2B5EF4-FFF2-40B4-BE49-F238E27FC236}">
                <a16:creationId xmlns:a16="http://schemas.microsoft.com/office/drawing/2014/main" id="{094AA94B-FAC1-E8E5-DECE-87A8A645F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766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5" name="Picture 6">
            <a:hlinkClick r:id="" action="ppaction://noaction">
              <a:snd r:embed="rId4" name="TOMATE.wav"/>
            </a:hlinkClick>
            <a:extLst>
              <a:ext uri="{FF2B5EF4-FFF2-40B4-BE49-F238E27FC236}">
                <a16:creationId xmlns:a16="http://schemas.microsoft.com/office/drawing/2014/main" id="{B27D5A95-8091-E361-EF1A-A3E4F7A1B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7526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6" name="Picture 7">
            <a:hlinkClick r:id="" action="ppaction://noaction">
              <a:snd r:embed="rId6" name="AJO.wav"/>
            </a:hlinkClick>
            <a:extLst>
              <a:ext uri="{FF2B5EF4-FFF2-40B4-BE49-F238E27FC236}">
                <a16:creationId xmlns:a16="http://schemas.microsoft.com/office/drawing/2014/main" id="{69CE0313-C175-49DD-AE1C-F38467470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63" y="5029200"/>
            <a:ext cx="1036637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7" name="Picture 8">
            <a:hlinkClick r:id="" action="ppaction://noaction">
              <a:snd r:embed="rId8" name="ESPINA.wav"/>
            </a:hlinkClick>
            <a:extLst>
              <a:ext uri="{FF2B5EF4-FFF2-40B4-BE49-F238E27FC236}">
                <a16:creationId xmlns:a16="http://schemas.microsoft.com/office/drawing/2014/main" id="{F3ED49B4-1DAC-7216-BDC8-1C8F330B0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4953000" y="3124200"/>
            <a:ext cx="12192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8" name="Picture 9">
            <a:hlinkClick r:id="" action="ppaction://noaction">
              <a:snd r:embed="rId10" name="FREIR.wav"/>
            </a:hlinkClick>
            <a:extLst>
              <a:ext uri="{FF2B5EF4-FFF2-40B4-BE49-F238E27FC236}">
                <a16:creationId xmlns:a16="http://schemas.microsoft.com/office/drawing/2014/main" id="{3A5C6C9C-7DB9-F95E-D975-EC0E2E6A2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8768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9" name="Picture 10">
            <a:hlinkClick r:id="" action="ppaction://noaction">
              <a:snd r:embed="rId12" name="desayuno.wav"/>
            </a:hlinkClick>
            <a:extLst>
              <a:ext uri="{FF2B5EF4-FFF2-40B4-BE49-F238E27FC236}">
                <a16:creationId xmlns:a16="http://schemas.microsoft.com/office/drawing/2014/main" id="{33427D45-B980-C761-6FD5-8209534D0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0292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09068" name="Text Box 12">
            <a:hlinkClick r:id="" action="ppaction://noaction">
              <a:snd r:embed="rId4" name="TOMATE.wav"/>
            </a:hlinkClick>
            <a:extLst>
              <a:ext uri="{FF2B5EF4-FFF2-40B4-BE49-F238E27FC236}">
                <a16:creationId xmlns:a16="http://schemas.microsoft.com/office/drawing/2014/main" id="{508417A3-1511-16A5-BB0C-FF59DA221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810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es-ES" dirty="0"/>
              <a:t>домат</a:t>
            </a:r>
            <a:endParaRPr lang="es-ES" altLang="es-ES" dirty="0"/>
          </a:p>
        </p:txBody>
      </p:sp>
      <p:sp>
        <p:nvSpPr>
          <p:cNvPr id="117771" name="Rectangle 13">
            <a:hlinkClick r:id="rId14" action="ppaction://hlinksldjump">
              <a:snd r:embed="rId15" name="voltage.wav"/>
            </a:hlinkClick>
            <a:extLst>
              <a:ext uri="{FF2B5EF4-FFF2-40B4-BE49-F238E27FC236}">
                <a16:creationId xmlns:a16="http://schemas.microsoft.com/office/drawing/2014/main" id="{837BB1AB-37FF-B467-923D-3724A6863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686800" cy="548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117772" name="Rectangle 14">
            <a:hlinkClick r:id="" action="ppaction://hlinkshowjump?jump=nextslide">
              <a:snd r:embed="rId16" name="arrow.wav"/>
            </a:hlinkClick>
            <a:extLst>
              <a:ext uri="{FF2B5EF4-FFF2-40B4-BE49-F238E27FC236}">
                <a16:creationId xmlns:a16="http://schemas.microsoft.com/office/drawing/2014/main" id="{726F9CE1-4DA0-6121-5364-F9FBE5F01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1524000"/>
            <a:ext cx="1219200" cy="12192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 Box 2">
            <a:extLst>
              <a:ext uri="{FF2B5EF4-FFF2-40B4-BE49-F238E27FC236}">
                <a16:creationId xmlns:a16="http://schemas.microsoft.com/office/drawing/2014/main" id="{6A4CD3B4-6400-AD1F-BBFD-80854388AE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990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/>
              <a:t>7 - 8 - 9 </a:t>
            </a:r>
          </a:p>
        </p:txBody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6670F314-6F5E-61B7-93E2-26697CEDC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pic>
        <p:nvPicPr>
          <p:cNvPr id="118788" name="Picture 4">
            <a:hlinkClick r:id="" action="ppaction://noaction">
              <a:snd r:embed="rId2" name="SAL.wav"/>
            </a:hlinkClick>
            <a:extLst>
              <a:ext uri="{FF2B5EF4-FFF2-40B4-BE49-F238E27FC236}">
                <a16:creationId xmlns:a16="http://schemas.microsoft.com/office/drawing/2014/main" id="{58D0E452-67B5-49B8-A547-54BC684E2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766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9" name="Picture 6">
            <a:hlinkClick r:id="" action="ppaction://noaction">
              <a:snd r:embed="rId4" name="AJO.wav"/>
            </a:hlinkClick>
            <a:extLst>
              <a:ext uri="{FF2B5EF4-FFF2-40B4-BE49-F238E27FC236}">
                <a16:creationId xmlns:a16="http://schemas.microsoft.com/office/drawing/2014/main" id="{D184EB9B-D5F7-CC97-B89F-FEABB154C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63" y="5029200"/>
            <a:ext cx="1036637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0" name="Picture 7">
            <a:hlinkClick r:id="" action="ppaction://noaction">
              <a:snd r:embed="rId6" name="ESPINA.wav"/>
            </a:hlinkClick>
            <a:extLst>
              <a:ext uri="{FF2B5EF4-FFF2-40B4-BE49-F238E27FC236}">
                <a16:creationId xmlns:a16="http://schemas.microsoft.com/office/drawing/2014/main" id="{AE39C1C1-C548-FDC2-AB1F-F4D21FC6C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4953000" y="3124200"/>
            <a:ext cx="12192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1" name="Picture 8">
            <a:hlinkClick r:id="" action="ppaction://noaction">
              <a:snd r:embed="rId8" name="FREIR.wav"/>
            </a:hlinkClick>
            <a:extLst>
              <a:ext uri="{FF2B5EF4-FFF2-40B4-BE49-F238E27FC236}">
                <a16:creationId xmlns:a16="http://schemas.microsoft.com/office/drawing/2014/main" id="{84C9D1BD-5053-39E8-C909-FD5191E1F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8768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2" name="Picture 9">
            <a:hlinkClick r:id="" action="ppaction://noaction">
              <a:snd r:embed="rId10" name="desayuno.wav"/>
            </a:hlinkClick>
            <a:extLst>
              <a:ext uri="{FF2B5EF4-FFF2-40B4-BE49-F238E27FC236}">
                <a16:creationId xmlns:a16="http://schemas.microsoft.com/office/drawing/2014/main" id="{15A75D0A-CED4-7546-4FC2-E5E07EFB6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0292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0091" name="Text Box 11">
            <a:hlinkClick r:id="" action="ppaction://noaction">
              <a:snd r:embed="rId4" name="AJO.wav"/>
            </a:hlinkClick>
            <a:extLst>
              <a:ext uri="{FF2B5EF4-FFF2-40B4-BE49-F238E27FC236}">
                <a16:creationId xmlns:a16="http://schemas.microsoft.com/office/drawing/2014/main" id="{F598F043-40A5-D521-98A8-C0CEBC69E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810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es-ES" dirty="0"/>
              <a:t>чесън</a:t>
            </a:r>
            <a:endParaRPr lang="es-ES" altLang="es-ES" dirty="0"/>
          </a:p>
        </p:txBody>
      </p:sp>
      <p:sp>
        <p:nvSpPr>
          <p:cNvPr id="118794" name="Rectangle 12">
            <a:hlinkClick r:id="rId12" action="ppaction://hlinksldjump">
              <a:snd r:embed="rId13" name="voltage.wav"/>
            </a:hlinkClick>
            <a:extLst>
              <a:ext uri="{FF2B5EF4-FFF2-40B4-BE49-F238E27FC236}">
                <a16:creationId xmlns:a16="http://schemas.microsoft.com/office/drawing/2014/main" id="{A7367A7F-06E3-0695-1062-0AC5047D9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686800" cy="548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118795" name="Rectangle 13">
            <a:hlinkClick r:id="" action="ppaction://hlinkshowjump?jump=nextslide">
              <a:snd r:embed="rId14" name="arrow.wav"/>
            </a:hlinkClick>
            <a:extLst>
              <a:ext uri="{FF2B5EF4-FFF2-40B4-BE49-F238E27FC236}">
                <a16:creationId xmlns:a16="http://schemas.microsoft.com/office/drawing/2014/main" id="{5205B62F-EBA2-5EF9-A68B-28696A786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4572000"/>
            <a:ext cx="1295400" cy="1752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ext Box 2">
            <a:extLst>
              <a:ext uri="{FF2B5EF4-FFF2-40B4-BE49-F238E27FC236}">
                <a16:creationId xmlns:a16="http://schemas.microsoft.com/office/drawing/2014/main" id="{92EE74F8-E267-4B0B-C36D-235CA9C1A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990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/>
              <a:t>7 - 8 - 9 </a:t>
            </a:r>
          </a:p>
        </p:txBody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0AD45C4F-44D8-A201-99BF-B522B7889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pic>
        <p:nvPicPr>
          <p:cNvPr id="119812" name="Picture 4">
            <a:hlinkClick r:id="" action="ppaction://noaction">
              <a:snd r:embed="rId2" name="SAL.wav"/>
            </a:hlinkClick>
            <a:extLst>
              <a:ext uri="{FF2B5EF4-FFF2-40B4-BE49-F238E27FC236}">
                <a16:creationId xmlns:a16="http://schemas.microsoft.com/office/drawing/2014/main" id="{AAE0E5E4-94AD-A29F-8AD6-3ACB4FCB1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766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3" name="Picture 6">
            <a:hlinkClick r:id="" action="ppaction://noaction">
              <a:snd r:embed="rId4" name="ESPINA.wav"/>
            </a:hlinkClick>
            <a:extLst>
              <a:ext uri="{FF2B5EF4-FFF2-40B4-BE49-F238E27FC236}">
                <a16:creationId xmlns:a16="http://schemas.microsoft.com/office/drawing/2014/main" id="{5B916AD2-CB24-FD13-E789-3F6E9A551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4953000" y="3124200"/>
            <a:ext cx="12192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4" name="Picture 7">
            <a:hlinkClick r:id="" action="ppaction://noaction">
              <a:snd r:embed="rId6" name="FREIR.wav"/>
            </a:hlinkClick>
            <a:extLst>
              <a:ext uri="{FF2B5EF4-FFF2-40B4-BE49-F238E27FC236}">
                <a16:creationId xmlns:a16="http://schemas.microsoft.com/office/drawing/2014/main" id="{AF269184-15B3-7C33-2953-2914F2E34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8768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5" name="Picture 8">
            <a:hlinkClick r:id="" action="ppaction://noaction">
              <a:snd r:embed="rId8" name="desayuno.wav"/>
            </a:hlinkClick>
            <a:extLst>
              <a:ext uri="{FF2B5EF4-FFF2-40B4-BE49-F238E27FC236}">
                <a16:creationId xmlns:a16="http://schemas.microsoft.com/office/drawing/2014/main" id="{91F6817D-1462-A370-9EEC-89D35E342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0292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1114" name="Text Box 10">
            <a:hlinkClick r:id="" action="ppaction://noaction">
              <a:snd r:embed="rId8" name="desayuno.wav"/>
            </a:hlinkClick>
            <a:extLst>
              <a:ext uri="{FF2B5EF4-FFF2-40B4-BE49-F238E27FC236}">
                <a16:creationId xmlns:a16="http://schemas.microsoft.com/office/drawing/2014/main" id="{9B781D3F-A8F3-B40B-E1C6-ED240C8F1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810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es-ES" dirty="0"/>
              <a:t>закуска</a:t>
            </a:r>
            <a:endParaRPr lang="es-ES" altLang="es-ES" dirty="0"/>
          </a:p>
        </p:txBody>
      </p:sp>
      <p:sp>
        <p:nvSpPr>
          <p:cNvPr id="119817" name="Rectangle 11">
            <a:hlinkClick r:id="rId10" action="ppaction://hlinksldjump">
              <a:snd r:embed="rId11" name="voltage.wav"/>
            </a:hlinkClick>
            <a:extLst>
              <a:ext uri="{FF2B5EF4-FFF2-40B4-BE49-F238E27FC236}">
                <a16:creationId xmlns:a16="http://schemas.microsoft.com/office/drawing/2014/main" id="{060836F3-1A10-FAA2-659C-B12221F6AB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686800" cy="548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119818" name="Rectangle 12">
            <a:hlinkClick r:id="" action="ppaction://hlinkshowjump?jump=nextslide">
              <a:snd r:embed="rId12" name="arrow.wav"/>
            </a:hlinkClick>
            <a:extLst>
              <a:ext uri="{FF2B5EF4-FFF2-40B4-BE49-F238E27FC236}">
                <a16:creationId xmlns:a16="http://schemas.microsoft.com/office/drawing/2014/main" id="{C511B0BF-13E0-A90B-8398-B3189C39A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572000"/>
            <a:ext cx="1295400" cy="1752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2">
            <a:extLst>
              <a:ext uri="{FF2B5EF4-FFF2-40B4-BE49-F238E27FC236}">
                <a16:creationId xmlns:a16="http://schemas.microsoft.com/office/drawing/2014/main" id="{6197D6FF-61CC-2FE9-092D-3A9BD66D4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990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/>
              <a:t>7 - 8 - 9 </a:t>
            </a:r>
          </a:p>
        </p:txBody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FBFF07DD-F9E2-BA6B-AB24-99F849C42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pic>
        <p:nvPicPr>
          <p:cNvPr id="120836" name="Picture 4">
            <a:hlinkClick r:id="" action="ppaction://noaction">
              <a:snd r:embed="rId2" name="SAL.wav"/>
            </a:hlinkClick>
            <a:extLst>
              <a:ext uri="{FF2B5EF4-FFF2-40B4-BE49-F238E27FC236}">
                <a16:creationId xmlns:a16="http://schemas.microsoft.com/office/drawing/2014/main" id="{BE0F2233-93EF-EE93-6589-4CEDAB5EE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766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7" name="Picture 5">
            <a:hlinkClick r:id="" action="ppaction://noaction">
              <a:snd r:embed="rId4" name="ESPINA.wav"/>
            </a:hlinkClick>
            <a:extLst>
              <a:ext uri="{FF2B5EF4-FFF2-40B4-BE49-F238E27FC236}">
                <a16:creationId xmlns:a16="http://schemas.microsoft.com/office/drawing/2014/main" id="{9FDFAE7A-79BA-038F-6655-8745460EB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4953000" y="3124200"/>
            <a:ext cx="12192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8" name="Picture 6">
            <a:hlinkClick r:id="" action="ppaction://noaction">
              <a:snd r:embed="rId6" name="FREIR.wav"/>
            </a:hlinkClick>
            <a:extLst>
              <a:ext uri="{FF2B5EF4-FFF2-40B4-BE49-F238E27FC236}">
                <a16:creationId xmlns:a16="http://schemas.microsoft.com/office/drawing/2014/main" id="{94041D41-29EE-BF57-BF56-AD3482F2E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8768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2137" name="Text Box 9">
            <a:hlinkClick r:id="" action="ppaction://noaction">
              <a:snd r:embed="rId6" name="FREIR.wav"/>
            </a:hlinkClick>
            <a:extLst>
              <a:ext uri="{FF2B5EF4-FFF2-40B4-BE49-F238E27FC236}">
                <a16:creationId xmlns:a16="http://schemas.microsoft.com/office/drawing/2014/main" id="{8CA4DF5D-7E38-A45A-AC09-5578A1707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810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es-ES" dirty="0"/>
              <a:t>пържа</a:t>
            </a:r>
            <a:endParaRPr lang="es-ES" altLang="es-ES" dirty="0"/>
          </a:p>
        </p:txBody>
      </p:sp>
      <p:sp>
        <p:nvSpPr>
          <p:cNvPr id="120840" name="Rectangle 11">
            <a:hlinkClick r:id="rId8" action="ppaction://hlinksldjump">
              <a:snd r:embed="rId9" name="voltage.wav"/>
            </a:hlinkClick>
            <a:extLst>
              <a:ext uri="{FF2B5EF4-FFF2-40B4-BE49-F238E27FC236}">
                <a16:creationId xmlns:a16="http://schemas.microsoft.com/office/drawing/2014/main" id="{0664582E-3450-1034-FBA0-1CB901790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686800" cy="548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120841" name="Rectangle 12">
            <a:hlinkClick r:id="" action="ppaction://hlinkshowjump?jump=nextslide">
              <a:snd r:embed="rId10" name="arrow.wav"/>
            </a:hlinkClick>
            <a:extLst>
              <a:ext uri="{FF2B5EF4-FFF2-40B4-BE49-F238E27FC236}">
                <a16:creationId xmlns:a16="http://schemas.microsoft.com/office/drawing/2014/main" id="{35FE2C6D-A89C-F70C-1956-48E6822A3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4419600"/>
            <a:ext cx="1524000" cy="1752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2">
            <a:extLst>
              <a:ext uri="{FF2B5EF4-FFF2-40B4-BE49-F238E27FC236}">
                <a16:creationId xmlns:a16="http://schemas.microsoft.com/office/drawing/2014/main" id="{C4B7ABE2-FFFC-B896-38BD-49DB08E62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990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/>
              <a:t>7 - 8 - 9 </a:t>
            </a:r>
          </a:p>
        </p:txBody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4EC794E8-98BA-8115-6C16-0983DE097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pic>
        <p:nvPicPr>
          <p:cNvPr id="121860" name="Picture 4">
            <a:hlinkClick r:id="" action="ppaction://noaction">
              <a:snd r:embed="rId2" name="SAL.wav"/>
            </a:hlinkClick>
            <a:extLst>
              <a:ext uri="{FF2B5EF4-FFF2-40B4-BE49-F238E27FC236}">
                <a16:creationId xmlns:a16="http://schemas.microsoft.com/office/drawing/2014/main" id="{000462CB-2D6C-D886-BFEE-05DE944A5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766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1" name="Picture 5">
            <a:hlinkClick r:id="" action="ppaction://noaction">
              <a:snd r:embed="rId4" name="ESPINA.wav"/>
            </a:hlinkClick>
            <a:extLst>
              <a:ext uri="{FF2B5EF4-FFF2-40B4-BE49-F238E27FC236}">
                <a16:creationId xmlns:a16="http://schemas.microsoft.com/office/drawing/2014/main" id="{F93DE7CE-F917-7534-DE94-EE0B0F160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4953000" y="3124200"/>
            <a:ext cx="12192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3160" name="Text Box 8">
            <a:hlinkClick r:id="" action="ppaction://noaction">
              <a:snd r:embed="rId4" name="ESPINA.wav"/>
            </a:hlinkClick>
            <a:extLst>
              <a:ext uri="{FF2B5EF4-FFF2-40B4-BE49-F238E27FC236}">
                <a16:creationId xmlns:a16="http://schemas.microsoft.com/office/drawing/2014/main" id="{CA38B84C-9761-7FB7-DFF0-9FE6DFC8A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810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es-ES" dirty="0"/>
              <a:t>кости</a:t>
            </a:r>
            <a:endParaRPr lang="es-ES" altLang="es-ES" dirty="0"/>
          </a:p>
        </p:txBody>
      </p:sp>
      <p:sp>
        <p:nvSpPr>
          <p:cNvPr id="121863" name="Rectangle 9">
            <a:hlinkClick r:id="rId6" action="ppaction://hlinksldjump">
              <a:snd r:embed="rId7" name="voltage.wav"/>
            </a:hlinkClick>
            <a:extLst>
              <a:ext uri="{FF2B5EF4-FFF2-40B4-BE49-F238E27FC236}">
                <a16:creationId xmlns:a16="http://schemas.microsoft.com/office/drawing/2014/main" id="{7138384D-1454-738D-3A7D-78CDC83EC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686800" cy="548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121864" name="Rectangle 10">
            <a:hlinkClick r:id="" action="ppaction://hlinkshowjump?jump=nextslide">
              <a:snd r:embed="rId8" name="arrow.wav"/>
            </a:hlinkClick>
            <a:extLst>
              <a:ext uri="{FF2B5EF4-FFF2-40B4-BE49-F238E27FC236}">
                <a16:creationId xmlns:a16="http://schemas.microsoft.com/office/drawing/2014/main" id="{0D9B20A4-A881-1423-01FB-589617418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2743200"/>
            <a:ext cx="1600200" cy="1752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 Box 2">
            <a:extLst>
              <a:ext uri="{FF2B5EF4-FFF2-40B4-BE49-F238E27FC236}">
                <a16:creationId xmlns:a16="http://schemas.microsoft.com/office/drawing/2014/main" id="{1B3B8743-C1EE-BD63-30AD-B81F599E1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990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/>
              <a:t>7 - 8 - 9 </a:t>
            </a:r>
          </a:p>
        </p:txBody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CD944C92-9D0A-BB3C-2B35-F8CB05DC6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pic>
        <p:nvPicPr>
          <p:cNvPr id="122884" name="Picture 4">
            <a:hlinkClick r:id="" action="ppaction://noaction">
              <a:snd r:embed="rId2" name="SAL.wav"/>
            </a:hlinkClick>
            <a:extLst>
              <a:ext uri="{FF2B5EF4-FFF2-40B4-BE49-F238E27FC236}">
                <a16:creationId xmlns:a16="http://schemas.microsoft.com/office/drawing/2014/main" id="{B3731DD1-A2CF-B0BC-E0DD-523D9D5D4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766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4183" name="Text Box 7">
            <a:hlinkClick r:id="" action="ppaction://noaction">
              <a:snd r:embed="rId2" name="SAL.wav"/>
            </a:hlinkClick>
            <a:extLst>
              <a:ext uri="{FF2B5EF4-FFF2-40B4-BE49-F238E27FC236}">
                <a16:creationId xmlns:a16="http://schemas.microsoft.com/office/drawing/2014/main" id="{2002B988-764A-89E7-6556-B6DDDE7E0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810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es-ES" dirty="0"/>
              <a:t>сол</a:t>
            </a:r>
            <a:endParaRPr lang="es-ES" altLang="es-ES" dirty="0"/>
          </a:p>
        </p:txBody>
      </p:sp>
      <p:sp>
        <p:nvSpPr>
          <p:cNvPr id="122886" name="Rectangle 8">
            <a:hlinkClick r:id="rId4" action="ppaction://hlinksldjump">
              <a:snd r:embed="rId5" name="voltage.wav"/>
            </a:hlinkClick>
            <a:extLst>
              <a:ext uri="{FF2B5EF4-FFF2-40B4-BE49-F238E27FC236}">
                <a16:creationId xmlns:a16="http://schemas.microsoft.com/office/drawing/2014/main" id="{648AE885-27C3-E656-0033-BA03DC8AA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686800" cy="548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122887" name="Rectangle 9">
            <a:hlinkClick r:id="" action="ppaction://hlinkshowjump?jump=nextslide">
              <a:snd r:embed="rId6" name="arrow.wav"/>
            </a:hlinkClick>
            <a:extLst>
              <a:ext uri="{FF2B5EF4-FFF2-40B4-BE49-F238E27FC236}">
                <a16:creationId xmlns:a16="http://schemas.microsoft.com/office/drawing/2014/main" id="{F5904B70-E579-B059-9B6E-D5565245A0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819400"/>
            <a:ext cx="1295400" cy="1752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>
            <a:extLst>
              <a:ext uri="{FF2B5EF4-FFF2-40B4-BE49-F238E27FC236}">
                <a16:creationId xmlns:a16="http://schemas.microsoft.com/office/drawing/2014/main" id="{77041F1F-7368-AB5D-B351-066E1873865F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13324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4539CB91-E5CB-5CE6-BA9D-17B717076D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325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CAF4A835-586F-8910-7A86-1F29B645F4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326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95DD5E5E-FCF7-0871-B637-5F983CA688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327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76A58798-9F14-C6C0-0EFF-619A64B65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328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4C4998F1-E3BF-DAFF-9127-F10C8CC2EB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329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A0D006DA-FF16-244C-8673-4FA27CC473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3315" name="Text Box 9">
            <a:extLst>
              <a:ext uri="{FF2B5EF4-FFF2-40B4-BE49-F238E27FC236}">
                <a16:creationId xmlns:a16="http://schemas.microsoft.com/office/drawing/2014/main" id="{136FBE24-3D7A-5922-73E0-1ACE34DAE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/>
              <a:t>2</a:t>
            </a:r>
          </a:p>
        </p:txBody>
      </p:sp>
      <p:pic>
        <p:nvPicPr>
          <p:cNvPr id="13316" name="Picture 10">
            <a:hlinkClick r:id="" action="ppaction://noaction">
              <a:snd r:embed="rId3" name="SERVILLETA.wav"/>
            </a:hlinkClick>
            <a:extLst>
              <a:ext uri="{FF2B5EF4-FFF2-40B4-BE49-F238E27FC236}">
                <a16:creationId xmlns:a16="http://schemas.microsoft.com/office/drawing/2014/main" id="{CB3CFCF0-A35E-6BAB-D576-DF08E3179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1336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2">
            <a:hlinkClick r:id="" action="ppaction://noaction">
              <a:snd r:embed="rId5" name="plato.wav"/>
            </a:hlinkClick>
            <a:extLst>
              <a:ext uri="{FF2B5EF4-FFF2-40B4-BE49-F238E27FC236}">
                <a16:creationId xmlns:a16="http://schemas.microsoft.com/office/drawing/2014/main" id="{20908196-953F-08C4-E5D6-A9089B473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0" b="11810"/>
          <a:stretch>
            <a:fillRect/>
          </a:stretch>
        </p:blipFill>
        <p:spPr bwMode="auto">
          <a:xfrm>
            <a:off x="3733800" y="2209800"/>
            <a:ext cx="15240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3">
            <a:hlinkClick r:id="" action="ppaction://noaction">
              <a:snd r:embed="rId7" name="CUCHILLO.wav"/>
            </a:hlinkClick>
            <a:extLst>
              <a:ext uri="{FF2B5EF4-FFF2-40B4-BE49-F238E27FC236}">
                <a16:creationId xmlns:a16="http://schemas.microsoft.com/office/drawing/2014/main" id="{E51C5BD2-795D-62D0-1477-18E9055EE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57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4">
            <a:hlinkClick r:id="" action="ppaction://noaction">
              <a:snd r:embed="rId9" name="cuchara.wav"/>
            </a:hlinkClick>
            <a:extLst>
              <a:ext uri="{FF2B5EF4-FFF2-40B4-BE49-F238E27FC236}">
                <a16:creationId xmlns:a16="http://schemas.microsoft.com/office/drawing/2014/main" id="{42F2080E-991C-CF63-758B-7E2CC3CA6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6" b="9448"/>
          <a:stretch>
            <a:fillRect/>
          </a:stretch>
        </p:blipFill>
        <p:spPr bwMode="auto">
          <a:xfrm>
            <a:off x="3733800" y="3886200"/>
            <a:ext cx="1524000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5">
            <a:hlinkClick r:id="" action="ppaction://noaction">
              <a:snd r:embed="rId11" name="TENEDOR.wav"/>
            </a:hlinkClick>
            <a:extLst>
              <a:ext uri="{FF2B5EF4-FFF2-40B4-BE49-F238E27FC236}">
                <a16:creationId xmlns:a16="http://schemas.microsoft.com/office/drawing/2014/main" id="{ABF7CA5C-EDDD-9058-E3B8-EE61AD682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" b="4724"/>
          <a:stretch>
            <a:fillRect/>
          </a:stretch>
        </p:blipFill>
        <p:spPr bwMode="auto">
          <a:xfrm>
            <a:off x="1447800" y="3886200"/>
            <a:ext cx="15240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Text Box 16">
            <a:hlinkClick r:id="" action="ppaction://noaction">
              <a:snd r:embed="rId3" name="SERVILLETA.wav"/>
            </a:hlinkClick>
            <a:extLst>
              <a:ext uri="{FF2B5EF4-FFF2-40B4-BE49-F238E27FC236}">
                <a16:creationId xmlns:a16="http://schemas.microsoft.com/office/drawing/2014/main" id="{7949B8B8-C181-5ED9-DD1E-96FC9AF7C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44563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es-ES"/>
              <a:t>салфетка</a:t>
            </a:r>
            <a:endParaRPr lang="es-ES" altLang="es-ES"/>
          </a:p>
        </p:txBody>
      </p:sp>
      <p:sp>
        <p:nvSpPr>
          <p:cNvPr id="13322" name="Rectangle 17">
            <a:hlinkClick r:id="rId13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74ABF5FF-7223-E71F-3954-FAFD0E7FB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69342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13323" name="Rectangle 18">
            <a:hlinkClick r:id="" action="ppaction://hlinkshowjump?jump=nextslide">
              <a:snd r:embed="rId14" name="arrow.wav"/>
            </a:hlinkClick>
            <a:extLst>
              <a:ext uri="{FF2B5EF4-FFF2-40B4-BE49-F238E27FC236}">
                <a16:creationId xmlns:a16="http://schemas.microsoft.com/office/drawing/2014/main" id="{86BE87EF-E964-5A8D-5EB0-66722A78C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22860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>
            <a:extLst>
              <a:ext uri="{FF2B5EF4-FFF2-40B4-BE49-F238E27FC236}">
                <a16:creationId xmlns:a16="http://schemas.microsoft.com/office/drawing/2014/main" id="{4EF3E9FF-BF0A-F867-4E08-0FCD51C96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8534400" cy="6400800"/>
          </a:xfrm>
          <a:prstGeom prst="rect">
            <a:avLst/>
          </a:prstGeom>
          <a:solidFill>
            <a:srgbClr val="FFCC00">
              <a:alpha val="0"/>
            </a:srgbClr>
          </a:solidFill>
          <a:ln w="31750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sz="2000">
              <a:latin typeface="Century Gothic" panose="020B0502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sz="2000">
              <a:latin typeface="Century Gothic" panose="020B0502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sz="2400">
              <a:latin typeface="Century Gothic" panose="020B0502020202020204" pitchFamily="34" charset="0"/>
            </a:endParaRPr>
          </a:p>
        </p:txBody>
      </p:sp>
      <p:sp>
        <p:nvSpPr>
          <p:cNvPr id="179203" name="Rectangle 3">
            <a:extLst>
              <a:ext uri="{FF2B5EF4-FFF2-40B4-BE49-F238E27FC236}">
                <a16:creationId xmlns:a16="http://schemas.microsoft.com/office/drawing/2014/main" id="{DA1706D1-2914-BCF5-8898-8C396BB356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" y="914400"/>
            <a:ext cx="8153400" cy="5410200"/>
          </a:xfrm>
          <a:prstGeom prst="rect">
            <a:avLst/>
          </a:prstGeom>
          <a:solidFill>
            <a:srgbClr val="C0C0C0"/>
          </a:solidFill>
          <a:ln w="25400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endParaRPr lang="es-ES" altLang="es-ES" sz="4800">
              <a:solidFill>
                <a:srgbClr val="CC3300"/>
              </a:solidFill>
              <a:latin typeface="Century Gothic" panose="020B0502020202020204" pitchFamily="34" charset="0"/>
            </a:endParaRPr>
          </a:p>
          <a:p>
            <a:pPr algn="ctr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endParaRPr lang="es-ES" altLang="es-ES" sz="4800">
              <a:solidFill>
                <a:srgbClr val="CC3300"/>
              </a:solidFill>
              <a:latin typeface="Century Gothic" panose="020B0502020202020204" pitchFamily="34" charset="0"/>
            </a:endParaRPr>
          </a:p>
          <a:p>
            <a:pPr algn="ctr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endParaRPr lang="es-ES" altLang="es-ES" sz="4000">
              <a:solidFill>
                <a:srgbClr val="8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79204" name="Rectangle 8">
            <a:extLst>
              <a:ext uri="{FF2B5EF4-FFF2-40B4-BE49-F238E27FC236}">
                <a16:creationId xmlns:a16="http://schemas.microsoft.com/office/drawing/2014/main" id="{96A2D805-0550-0197-4B7F-59E1897A5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1888" y="3898900"/>
            <a:ext cx="6934200" cy="1477328"/>
          </a:xfrm>
          <a:prstGeom prst="rect">
            <a:avLst/>
          </a:prstGeom>
          <a:solidFill>
            <a:srgbClr val="F0C270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>
                <a:solidFill>
                  <a:srgbClr val="FFFF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s-ES" sz="1800" dirty="0"/>
              <a:t>Autor : Alberto Abarca </a:t>
            </a:r>
            <a:endParaRPr lang="bg-BG" altLang="es-E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es-ES" sz="1800" dirty="0"/>
              <a:t>Превод</a:t>
            </a:r>
            <a:r>
              <a:rPr lang="es-ES" altLang="es-ES" sz="1800" dirty="0"/>
              <a:t>: </a:t>
            </a:r>
            <a:r>
              <a:rPr lang="bg-BG" altLang="es-ES" sz="1800" dirty="0"/>
              <a:t>Лора Георгиева</a:t>
            </a:r>
            <a:r>
              <a:rPr lang="pt-BR" altLang="es-ES" sz="1800" dirty="0"/>
              <a:t> https://www.logopedlorageorgieva.com/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s-ES" sz="1800" dirty="0"/>
              <a:t>Autor pictogramas: Sergio </a:t>
            </a:r>
            <a:r>
              <a:rPr lang="pt-BR" altLang="es-ES" sz="1800" dirty="0" err="1"/>
              <a:t>Palao</a:t>
            </a:r>
            <a:r>
              <a:rPr lang="pt-BR" altLang="es-ES" sz="1800" dirty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s-ES" sz="1800" dirty="0" err="1"/>
              <a:t>Procedencia</a:t>
            </a:r>
            <a:r>
              <a:rPr lang="pt-BR" altLang="es-ES" sz="1800" dirty="0"/>
              <a:t>: ARASAAC (http://catedu.es/</a:t>
            </a:r>
            <a:r>
              <a:rPr lang="pt-BR" altLang="es-ES" sz="1800" dirty="0" err="1"/>
              <a:t>arasaac</a:t>
            </a:r>
            <a:r>
              <a:rPr lang="pt-BR" altLang="es-ES" sz="1800" dirty="0"/>
              <a:t>/)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s-ES" sz="1800" dirty="0"/>
              <a:t>Licencia: CC (BY-NC-SA</a:t>
            </a:r>
            <a:r>
              <a:rPr lang="pt-BR" altLang="es-ES" sz="1800" dirty="0">
                <a:solidFill>
                  <a:srgbClr val="40688C"/>
                </a:solidFill>
              </a:rPr>
              <a:t>)</a:t>
            </a:r>
            <a:endParaRPr lang="es-ES" altLang="es-ES" sz="1800" dirty="0">
              <a:solidFill>
                <a:srgbClr val="40688C"/>
              </a:solidFill>
            </a:endParaRPr>
          </a:p>
        </p:txBody>
      </p:sp>
      <p:sp>
        <p:nvSpPr>
          <p:cNvPr id="179205" name="Rectangle 9">
            <a:extLst>
              <a:ext uri="{FF2B5EF4-FFF2-40B4-BE49-F238E27FC236}">
                <a16:creationId xmlns:a16="http://schemas.microsoft.com/office/drawing/2014/main" id="{4D08E55F-4A81-9E74-AA88-123EB8A5D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4463" y="3910013"/>
            <a:ext cx="3781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800" dirty="0"/>
              <a:t> </a:t>
            </a:r>
          </a:p>
        </p:txBody>
      </p:sp>
      <p:sp>
        <p:nvSpPr>
          <p:cNvPr id="179206" name="Text Box 10">
            <a:extLst>
              <a:ext uri="{FF2B5EF4-FFF2-40B4-BE49-F238E27FC236}">
                <a16:creationId xmlns:a16="http://schemas.microsoft.com/office/drawing/2014/main" id="{76A980DD-50DC-D25D-853F-48F965578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447800"/>
            <a:ext cx="304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ES" sz="3600" dirty="0" err="1"/>
              <a:t>esc</a:t>
            </a:r>
            <a:r>
              <a:rPr lang="es-ES" altLang="es-ES" sz="3600" dirty="0"/>
              <a:t>   </a:t>
            </a:r>
            <a:r>
              <a:rPr lang="bg-BG" altLang="es-ES" sz="3600" dirty="0"/>
              <a:t>изход</a:t>
            </a:r>
            <a:endParaRPr lang="es-ES" altLang="es-ES" sz="3600" dirty="0"/>
          </a:p>
        </p:txBody>
      </p:sp>
    </p:spTree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>
            <a:extLst>
              <a:ext uri="{FF2B5EF4-FFF2-40B4-BE49-F238E27FC236}">
                <a16:creationId xmlns:a16="http://schemas.microsoft.com/office/drawing/2014/main" id="{8137FDF6-A3B9-D590-2414-26EF18DF5E61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14347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1DE0E5A5-3637-1E98-FAC7-D7165FC0E1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4348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DD67FA72-DB4B-3574-8221-34CAC099AA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4349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305532B6-4F9F-5B9D-355F-648251F872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4350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79F43D2C-E91F-7D73-CF80-7E3F32D08A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4351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42EE20DE-3392-B996-5730-0DFA46224A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4352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83C45833-BAB1-C88F-2EA7-8B2220E252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4339" name="Text Box 9">
            <a:extLst>
              <a:ext uri="{FF2B5EF4-FFF2-40B4-BE49-F238E27FC236}">
                <a16:creationId xmlns:a16="http://schemas.microsoft.com/office/drawing/2014/main" id="{7E2B0506-AB05-070C-60D3-733429AF5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/>
              <a:t>2</a:t>
            </a:r>
          </a:p>
        </p:txBody>
      </p:sp>
      <p:pic>
        <p:nvPicPr>
          <p:cNvPr id="14340" name="Picture 11">
            <a:hlinkClick r:id="" action="ppaction://noaction">
              <a:snd r:embed="rId3" name="plato.wav"/>
            </a:hlinkClick>
            <a:extLst>
              <a:ext uri="{FF2B5EF4-FFF2-40B4-BE49-F238E27FC236}">
                <a16:creationId xmlns:a16="http://schemas.microsoft.com/office/drawing/2014/main" id="{810E46D8-9891-4E18-D3F3-D81DA5EDB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0" b="11810"/>
          <a:stretch>
            <a:fillRect/>
          </a:stretch>
        </p:blipFill>
        <p:spPr bwMode="auto">
          <a:xfrm>
            <a:off x="3733800" y="2209800"/>
            <a:ext cx="15240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2">
            <a:hlinkClick r:id="" action="ppaction://noaction">
              <a:snd r:embed="rId5" name="CUCHILLO.wav"/>
            </a:hlinkClick>
            <a:extLst>
              <a:ext uri="{FF2B5EF4-FFF2-40B4-BE49-F238E27FC236}">
                <a16:creationId xmlns:a16="http://schemas.microsoft.com/office/drawing/2014/main" id="{26D81857-DFB3-7176-493A-D1A881723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57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3">
            <a:hlinkClick r:id="" action="ppaction://noaction">
              <a:snd r:embed="rId7" name="cuchara.wav"/>
            </a:hlinkClick>
            <a:extLst>
              <a:ext uri="{FF2B5EF4-FFF2-40B4-BE49-F238E27FC236}">
                <a16:creationId xmlns:a16="http://schemas.microsoft.com/office/drawing/2014/main" id="{8E0F757E-F6B4-FB7C-6EF3-1619DE026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6" b="9448"/>
          <a:stretch>
            <a:fillRect/>
          </a:stretch>
        </p:blipFill>
        <p:spPr bwMode="auto">
          <a:xfrm>
            <a:off x="3733800" y="3886200"/>
            <a:ext cx="1524000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4">
            <a:hlinkClick r:id="" action="ppaction://noaction">
              <a:snd r:embed="rId9" name="TENEDOR.wav"/>
            </a:hlinkClick>
            <a:extLst>
              <a:ext uri="{FF2B5EF4-FFF2-40B4-BE49-F238E27FC236}">
                <a16:creationId xmlns:a16="http://schemas.microsoft.com/office/drawing/2014/main" id="{83AFE4C7-FA9E-B832-EDE6-B1F959116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" b="4724"/>
          <a:stretch>
            <a:fillRect/>
          </a:stretch>
        </p:blipFill>
        <p:spPr bwMode="auto">
          <a:xfrm>
            <a:off x="1447800" y="3886200"/>
            <a:ext cx="15240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Text Box 15">
            <a:hlinkClick r:id="" action="ppaction://noaction">
              <a:snd r:embed="rId5" name="CUCHILLO.wav"/>
            </a:hlinkClick>
            <a:extLst>
              <a:ext uri="{FF2B5EF4-FFF2-40B4-BE49-F238E27FC236}">
                <a16:creationId xmlns:a16="http://schemas.microsoft.com/office/drawing/2014/main" id="{A8786EE7-A772-AC23-8383-2ECEA1CA7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44563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es-ES"/>
              <a:t>нож</a:t>
            </a:r>
            <a:endParaRPr lang="es-ES" altLang="es-ES"/>
          </a:p>
        </p:txBody>
      </p:sp>
      <p:sp>
        <p:nvSpPr>
          <p:cNvPr id="14345" name="Rectangle 16">
            <a:hlinkClick r:id="rId11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1927EEA9-6CA9-3BEA-2751-0D314F87A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69342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14346" name="Rectangle 17">
            <a:hlinkClick r:id="" action="ppaction://hlinkshowjump?jump=nextslide">
              <a:snd r:embed="rId12" name="arrow.wav"/>
            </a:hlinkClick>
            <a:extLst>
              <a:ext uri="{FF2B5EF4-FFF2-40B4-BE49-F238E27FC236}">
                <a16:creationId xmlns:a16="http://schemas.microsoft.com/office/drawing/2014/main" id="{3EA5CBC8-F550-C319-9F8C-9DFFB684D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981200"/>
            <a:ext cx="22860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>
            <a:extLst>
              <a:ext uri="{FF2B5EF4-FFF2-40B4-BE49-F238E27FC236}">
                <a16:creationId xmlns:a16="http://schemas.microsoft.com/office/drawing/2014/main" id="{EB556CD9-71DA-E133-B7C1-39AC4D72FEF9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15370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5ABCA993-5A43-23EF-1B84-8D29A9BC75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5371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40797BE9-34D4-777F-A7D6-0D4D17F347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5372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D2A6F703-160C-8E81-347B-CE53306847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5373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5C0D7220-D672-2335-6FB5-03F3F7F031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5374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23CDA871-412A-34B7-EFA4-4C806B365D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5375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A32C39D0-8D97-D1A2-9B9E-8261E1FA55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5363" name="Text Box 9">
            <a:extLst>
              <a:ext uri="{FF2B5EF4-FFF2-40B4-BE49-F238E27FC236}">
                <a16:creationId xmlns:a16="http://schemas.microsoft.com/office/drawing/2014/main" id="{DBA7D6E8-2295-857E-8CA3-7CD39FD5B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/>
              <a:t>2</a:t>
            </a:r>
          </a:p>
        </p:txBody>
      </p:sp>
      <p:pic>
        <p:nvPicPr>
          <p:cNvPr id="15364" name="Picture 10">
            <a:hlinkClick r:id="" action="ppaction://noaction">
              <a:snd r:embed="rId3" name="plato.wav"/>
            </a:hlinkClick>
            <a:extLst>
              <a:ext uri="{FF2B5EF4-FFF2-40B4-BE49-F238E27FC236}">
                <a16:creationId xmlns:a16="http://schemas.microsoft.com/office/drawing/2014/main" id="{335A7E8F-E0ED-C6B1-AF3D-2D22E1028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0" b="11810"/>
          <a:stretch>
            <a:fillRect/>
          </a:stretch>
        </p:blipFill>
        <p:spPr bwMode="auto">
          <a:xfrm>
            <a:off x="3733800" y="2209800"/>
            <a:ext cx="15240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2">
            <a:hlinkClick r:id="" action="ppaction://noaction">
              <a:snd r:embed="rId5" name="cuchara.wav"/>
            </a:hlinkClick>
            <a:extLst>
              <a:ext uri="{FF2B5EF4-FFF2-40B4-BE49-F238E27FC236}">
                <a16:creationId xmlns:a16="http://schemas.microsoft.com/office/drawing/2014/main" id="{E9B5EC6E-5EFF-38AA-9FC2-CA8AE1E3C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6" b="9448"/>
          <a:stretch>
            <a:fillRect/>
          </a:stretch>
        </p:blipFill>
        <p:spPr bwMode="auto">
          <a:xfrm>
            <a:off x="3733800" y="3886200"/>
            <a:ext cx="1524000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3">
            <a:hlinkClick r:id="" action="ppaction://noaction">
              <a:snd r:embed="rId7" name="TENEDOR.wav"/>
            </a:hlinkClick>
            <a:extLst>
              <a:ext uri="{FF2B5EF4-FFF2-40B4-BE49-F238E27FC236}">
                <a16:creationId xmlns:a16="http://schemas.microsoft.com/office/drawing/2014/main" id="{5913527B-4400-ED71-CAA8-9EAE73B76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" b="4724"/>
          <a:stretch>
            <a:fillRect/>
          </a:stretch>
        </p:blipFill>
        <p:spPr bwMode="auto">
          <a:xfrm>
            <a:off x="1447800" y="3886200"/>
            <a:ext cx="15240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14">
            <a:hlinkClick r:id="" action="ppaction://noaction">
              <a:snd r:embed="rId7" name="TENEDOR.wav"/>
            </a:hlinkClick>
            <a:extLst>
              <a:ext uri="{FF2B5EF4-FFF2-40B4-BE49-F238E27FC236}">
                <a16:creationId xmlns:a16="http://schemas.microsoft.com/office/drawing/2014/main" id="{6EA87BA1-A914-7819-B24F-BEFE71FA3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700" y="998538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es-ES"/>
              <a:t>вилица</a:t>
            </a:r>
            <a:endParaRPr lang="es-ES" altLang="es-ES"/>
          </a:p>
        </p:txBody>
      </p:sp>
      <p:sp>
        <p:nvSpPr>
          <p:cNvPr id="15368" name="Rectangle 15">
            <a:hlinkClick r:id="rId9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53EE67FD-91E6-7071-3D25-075748A6B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69342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15369" name="Rectangle 16">
            <a:hlinkClick r:id="" action="ppaction://hlinkshowjump?jump=nextslide">
              <a:snd r:embed="rId10" name="arrow.wav"/>
            </a:hlinkClick>
            <a:extLst>
              <a:ext uri="{FF2B5EF4-FFF2-40B4-BE49-F238E27FC236}">
                <a16:creationId xmlns:a16="http://schemas.microsoft.com/office/drawing/2014/main" id="{115589E0-E2D9-B63A-6BB2-90BE2845FC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679825"/>
            <a:ext cx="22860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>
            <a:extLst>
              <a:ext uri="{FF2B5EF4-FFF2-40B4-BE49-F238E27FC236}">
                <a16:creationId xmlns:a16="http://schemas.microsoft.com/office/drawing/2014/main" id="{69C0155A-7583-31F1-F606-00753E7208ED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16393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A68CCC58-E0C1-E932-1C93-F307A40882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6394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8F0538B1-EB0F-12F3-2A37-D08753D321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6395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7A05A959-8B28-9156-EA14-A7E5BA0D5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6396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71438F37-F633-D71B-6039-FBA0F9A2C4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6397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68AF4D83-2D3A-6EED-CC68-E024647F80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6398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01CEF892-969B-BF84-6BCC-399A222AF1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6387" name="Text Box 9">
            <a:extLst>
              <a:ext uri="{FF2B5EF4-FFF2-40B4-BE49-F238E27FC236}">
                <a16:creationId xmlns:a16="http://schemas.microsoft.com/office/drawing/2014/main" id="{6CE30119-7B98-1A73-EB3F-D4C55C744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/>
              <a:t>2</a:t>
            </a:r>
          </a:p>
        </p:txBody>
      </p:sp>
      <p:pic>
        <p:nvPicPr>
          <p:cNvPr id="16388" name="Picture 10">
            <a:hlinkClick r:id="" action="ppaction://noaction">
              <a:snd r:embed="rId3" name="plato.wav"/>
            </a:hlinkClick>
            <a:extLst>
              <a:ext uri="{FF2B5EF4-FFF2-40B4-BE49-F238E27FC236}">
                <a16:creationId xmlns:a16="http://schemas.microsoft.com/office/drawing/2014/main" id="{B8951F0A-6D39-5B8B-2B9A-266776A8D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0" b="11810"/>
          <a:stretch>
            <a:fillRect/>
          </a:stretch>
        </p:blipFill>
        <p:spPr bwMode="auto">
          <a:xfrm>
            <a:off x="3733800" y="2209800"/>
            <a:ext cx="15240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1">
            <a:hlinkClick r:id="" action="ppaction://noaction">
              <a:snd r:embed="rId5" name="cuchara.wav"/>
            </a:hlinkClick>
            <a:extLst>
              <a:ext uri="{FF2B5EF4-FFF2-40B4-BE49-F238E27FC236}">
                <a16:creationId xmlns:a16="http://schemas.microsoft.com/office/drawing/2014/main" id="{AAB15E0D-62BC-486D-411B-F1DA12D88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6" b="9448"/>
          <a:stretch>
            <a:fillRect/>
          </a:stretch>
        </p:blipFill>
        <p:spPr bwMode="auto">
          <a:xfrm>
            <a:off x="3733800" y="3886200"/>
            <a:ext cx="1524000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13">
            <a:hlinkClick r:id="" action="ppaction://noaction">
              <a:snd r:embed="rId3" name="plato.wav"/>
            </a:hlinkClick>
            <a:extLst>
              <a:ext uri="{FF2B5EF4-FFF2-40B4-BE49-F238E27FC236}">
                <a16:creationId xmlns:a16="http://schemas.microsoft.com/office/drawing/2014/main" id="{E270027D-E64C-AA80-F0B6-70449460C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44563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es-ES"/>
              <a:t>чиния</a:t>
            </a:r>
            <a:endParaRPr lang="es-ES" altLang="es-ES"/>
          </a:p>
        </p:txBody>
      </p:sp>
      <p:sp>
        <p:nvSpPr>
          <p:cNvPr id="16391" name="Rectangle 14">
            <a:hlinkClick r:id="rId7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D6AB2473-6030-3568-0BF0-B91CA46294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69342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16392" name="Rectangle 15">
            <a:hlinkClick r:id="" action="ppaction://hlinkshowjump?jump=nextslide">
              <a:snd r:embed="rId8" name="arrow.wav"/>
            </a:hlinkClick>
            <a:extLst>
              <a:ext uri="{FF2B5EF4-FFF2-40B4-BE49-F238E27FC236}">
                <a16:creationId xmlns:a16="http://schemas.microsoft.com/office/drawing/2014/main" id="{28974694-7A39-DEDF-0D1E-8BA1E0B512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1981200"/>
            <a:ext cx="22860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>
            <a:extLst>
              <a:ext uri="{FF2B5EF4-FFF2-40B4-BE49-F238E27FC236}">
                <a16:creationId xmlns:a16="http://schemas.microsoft.com/office/drawing/2014/main" id="{89EDA845-CED5-732F-72EF-C8CCFD5EDC63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17416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F57747F6-2F73-7FE5-E0B1-75B27C21A3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7417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A9C19EE5-EE76-1677-D5F3-A81340D41F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7418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77639C87-7772-99D3-DDE3-05AB9E287B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7419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852A8886-BC5E-7E00-A777-CC2252E617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7420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301D9FF6-9590-74C6-992C-0AFC0A0F51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7421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E8A6E056-F182-C8D1-9184-64A94B70AB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7411" name="Text Box 9">
            <a:extLst>
              <a:ext uri="{FF2B5EF4-FFF2-40B4-BE49-F238E27FC236}">
                <a16:creationId xmlns:a16="http://schemas.microsoft.com/office/drawing/2014/main" id="{18FCA8B9-C544-9D26-F20C-BA35EBF9E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/>
              <a:t>2</a:t>
            </a:r>
          </a:p>
        </p:txBody>
      </p:sp>
      <p:pic>
        <p:nvPicPr>
          <p:cNvPr id="17412" name="Picture 11">
            <a:hlinkClick r:id="" action="ppaction://noaction">
              <a:snd r:embed="rId3" name="cuchara.wav"/>
            </a:hlinkClick>
            <a:extLst>
              <a:ext uri="{FF2B5EF4-FFF2-40B4-BE49-F238E27FC236}">
                <a16:creationId xmlns:a16="http://schemas.microsoft.com/office/drawing/2014/main" id="{7AF99AE1-28FF-35FD-E48F-62646FBC1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6" b="9448"/>
          <a:stretch>
            <a:fillRect/>
          </a:stretch>
        </p:blipFill>
        <p:spPr bwMode="auto">
          <a:xfrm>
            <a:off x="3733800" y="3886200"/>
            <a:ext cx="1524000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12">
            <a:hlinkClick r:id="" action="ppaction://noaction">
              <a:snd r:embed="rId3" name="cuchara.wav"/>
            </a:hlinkClick>
            <a:extLst>
              <a:ext uri="{FF2B5EF4-FFF2-40B4-BE49-F238E27FC236}">
                <a16:creationId xmlns:a16="http://schemas.microsoft.com/office/drawing/2014/main" id="{A058B73C-A829-133C-63D8-5736240BA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44563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es-ES"/>
              <a:t>лъжица</a:t>
            </a:r>
            <a:endParaRPr lang="es-ES" altLang="es-ES"/>
          </a:p>
        </p:txBody>
      </p:sp>
      <p:sp>
        <p:nvSpPr>
          <p:cNvPr id="17414" name="Rectangle 13">
            <a:hlinkClick r:id="rId5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7C5FBCD2-A4B7-480A-60BB-39515F19F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69342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17415" name="Rectangle 14">
            <a:hlinkClick r:id="" action="ppaction://hlinkshowjump?jump=nextslide">
              <a:snd r:embed="rId6" name="arrow.wav"/>
            </a:hlinkClick>
            <a:extLst>
              <a:ext uri="{FF2B5EF4-FFF2-40B4-BE49-F238E27FC236}">
                <a16:creationId xmlns:a16="http://schemas.microsoft.com/office/drawing/2014/main" id="{2FC2A341-E2B4-5172-576E-9D2A0DBB1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733800"/>
            <a:ext cx="22860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>
            <a:extLst>
              <a:ext uri="{FF2B5EF4-FFF2-40B4-BE49-F238E27FC236}">
                <a16:creationId xmlns:a16="http://schemas.microsoft.com/office/drawing/2014/main" id="{9B19EF23-7FB3-8038-C917-5170626A7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/>
              <a:t>1 - 2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1097D35E-7933-ED76-EE9A-14DD735EB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pic>
        <p:nvPicPr>
          <p:cNvPr id="18436" name="Picture 5">
            <a:hlinkClick r:id="" action="ppaction://noaction">
              <a:snd r:embed="rId2" name="COMER.wav"/>
            </a:hlinkClick>
            <a:extLst>
              <a:ext uri="{FF2B5EF4-FFF2-40B4-BE49-F238E27FC236}">
                <a16:creationId xmlns:a16="http://schemas.microsoft.com/office/drawing/2014/main" id="{8241C574-B666-E3E3-D81B-1D03779B2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0" b="11810"/>
          <a:stretch>
            <a:fillRect/>
          </a:stretch>
        </p:blipFill>
        <p:spPr bwMode="auto">
          <a:xfrm>
            <a:off x="609600" y="1600200"/>
            <a:ext cx="15240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6">
            <a:hlinkClick r:id="" action="ppaction://noaction">
              <a:snd r:embed="rId4" name="BEBER.wav"/>
            </a:hlinkClick>
            <a:extLst>
              <a:ext uri="{FF2B5EF4-FFF2-40B4-BE49-F238E27FC236}">
                <a16:creationId xmlns:a16="http://schemas.microsoft.com/office/drawing/2014/main" id="{915D6CC0-DB63-36EC-03B3-9C04C714B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4876800" y="1524000"/>
            <a:ext cx="15240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7">
            <a:hlinkClick r:id="" action="ppaction://noaction">
              <a:snd r:embed="rId6" name="cocinar.wav"/>
            </a:hlinkClick>
            <a:extLst>
              <a:ext uri="{FF2B5EF4-FFF2-40B4-BE49-F238E27FC236}">
                <a16:creationId xmlns:a16="http://schemas.microsoft.com/office/drawing/2014/main" id="{89FF3585-6A48-D04C-FCD7-6363C94BD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724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8">
            <a:hlinkClick r:id="" action="ppaction://noaction">
              <a:snd r:embed="rId8" name="CORTAR.wav"/>
            </a:hlinkClick>
            <a:extLst>
              <a:ext uri="{FF2B5EF4-FFF2-40B4-BE49-F238E27FC236}">
                <a16:creationId xmlns:a16="http://schemas.microsoft.com/office/drawing/2014/main" id="{E337D9C8-2A30-4CEC-47E9-CCA19BE9C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6" b="4724"/>
          <a:stretch>
            <a:fillRect/>
          </a:stretch>
        </p:blipFill>
        <p:spPr bwMode="auto">
          <a:xfrm>
            <a:off x="685800" y="4876800"/>
            <a:ext cx="1524000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9">
            <a:hlinkClick r:id="" action="ppaction://noaction">
              <a:snd r:embed="rId10" name="VASO.wav"/>
            </a:hlinkClick>
            <a:extLst>
              <a:ext uri="{FF2B5EF4-FFF2-40B4-BE49-F238E27FC236}">
                <a16:creationId xmlns:a16="http://schemas.microsoft.com/office/drawing/2014/main" id="{51BD06FB-78EE-C000-C843-5C1348359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953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0">
            <a:hlinkClick r:id="" action="ppaction://noaction">
              <a:snd r:embed="rId12" name="BOTELLA.wav"/>
            </a:hlinkClick>
            <a:extLst>
              <a:ext uri="{FF2B5EF4-FFF2-40B4-BE49-F238E27FC236}">
                <a16:creationId xmlns:a16="http://schemas.microsoft.com/office/drawing/2014/main" id="{CAB81FBC-3809-0211-7EDA-0E501E39B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3716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1">
            <a:hlinkClick r:id="" action="ppaction://noaction">
              <a:snd r:embed="rId14" name="SERVILLETA.wav"/>
            </a:hlinkClick>
            <a:extLst>
              <a:ext uri="{FF2B5EF4-FFF2-40B4-BE49-F238E27FC236}">
                <a16:creationId xmlns:a16="http://schemas.microsoft.com/office/drawing/2014/main" id="{CF28CD66-F1D4-51E0-E7B9-9E9A65201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24000"/>
            <a:ext cx="1303338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2">
            <a:hlinkClick r:id="" action="ppaction://noaction">
              <a:snd r:embed="rId16" name="mantel.wav"/>
            </a:hlinkClick>
            <a:extLst>
              <a:ext uri="{FF2B5EF4-FFF2-40B4-BE49-F238E27FC236}">
                <a16:creationId xmlns:a16="http://schemas.microsoft.com/office/drawing/2014/main" id="{9594CC8B-AC2A-2154-A733-6122A9DC1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200400"/>
            <a:ext cx="1235075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13">
            <a:hlinkClick r:id="" action="ppaction://noaction">
              <a:snd r:embed="rId18" name="plato.wav"/>
            </a:hlinkClick>
            <a:extLst>
              <a:ext uri="{FF2B5EF4-FFF2-40B4-BE49-F238E27FC236}">
                <a16:creationId xmlns:a16="http://schemas.microsoft.com/office/drawing/2014/main" id="{2D0F0B80-A6C6-1CEC-E7AB-E936E3FE2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0" b="11810"/>
          <a:stretch>
            <a:fillRect/>
          </a:stretch>
        </p:blipFill>
        <p:spPr bwMode="auto">
          <a:xfrm>
            <a:off x="2667000" y="3352800"/>
            <a:ext cx="1373188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14">
            <a:hlinkClick r:id="" action="ppaction://noaction">
              <a:snd r:embed="rId20" name="CUCHILLO.wav"/>
            </a:hlinkClick>
            <a:extLst>
              <a:ext uri="{FF2B5EF4-FFF2-40B4-BE49-F238E27FC236}">
                <a16:creationId xmlns:a16="http://schemas.microsoft.com/office/drawing/2014/main" id="{C531C733-A8A3-B289-0823-78D5D469A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200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15">
            <a:hlinkClick r:id="" action="ppaction://noaction">
              <a:snd r:embed="rId22" name="cuchara.wav"/>
            </a:hlinkClick>
            <a:extLst>
              <a:ext uri="{FF2B5EF4-FFF2-40B4-BE49-F238E27FC236}">
                <a16:creationId xmlns:a16="http://schemas.microsoft.com/office/drawing/2014/main" id="{DE0EE489-B2CA-6B2A-83E8-D0DC5D9B5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6" b="9448"/>
          <a:stretch>
            <a:fillRect/>
          </a:stretch>
        </p:blipFill>
        <p:spPr bwMode="auto">
          <a:xfrm>
            <a:off x="4876800" y="5029200"/>
            <a:ext cx="13716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16">
            <a:hlinkClick r:id="" action="ppaction://noaction">
              <a:snd r:embed="rId24" name="TENEDOR.wav"/>
            </a:hlinkClick>
            <a:extLst>
              <a:ext uri="{FF2B5EF4-FFF2-40B4-BE49-F238E27FC236}">
                <a16:creationId xmlns:a16="http://schemas.microsoft.com/office/drawing/2014/main" id="{78471A3E-7524-D98B-D062-B736012D4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" b="4724"/>
          <a:stretch>
            <a:fillRect/>
          </a:stretch>
        </p:blipFill>
        <p:spPr bwMode="auto">
          <a:xfrm>
            <a:off x="762000" y="3276600"/>
            <a:ext cx="13716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8" name="Text Box 17">
            <a:hlinkClick r:id="" action="ppaction://noaction">
              <a:snd r:embed="rId18" name="plato.wav"/>
            </a:hlinkClick>
            <a:extLst>
              <a:ext uri="{FF2B5EF4-FFF2-40B4-BE49-F238E27FC236}">
                <a16:creationId xmlns:a16="http://schemas.microsoft.com/office/drawing/2014/main" id="{08B6C43C-B505-46F5-2F5B-857A47313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810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es-ES"/>
              <a:t>чиния</a:t>
            </a:r>
            <a:endParaRPr lang="es-ES" altLang="es-ES"/>
          </a:p>
        </p:txBody>
      </p:sp>
      <p:sp>
        <p:nvSpPr>
          <p:cNvPr id="18449" name="Rectangle 18">
            <a:hlinkClick r:id="" action="ppaction://noaction">
              <a:snd r:embed="rId26" name="voltage.wav"/>
            </a:hlinkClick>
            <a:extLst>
              <a:ext uri="{FF2B5EF4-FFF2-40B4-BE49-F238E27FC236}">
                <a16:creationId xmlns:a16="http://schemas.microsoft.com/office/drawing/2014/main" id="{9521C17B-969A-93EA-2018-E593368DE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686800" cy="548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18450" name="Rectangle 19">
            <a:hlinkClick r:id="" action="ppaction://hlinkshowjump?jump=nextslide">
              <a:snd r:embed="rId27" name="arrow.wav"/>
            </a:hlinkClick>
            <a:extLst>
              <a:ext uri="{FF2B5EF4-FFF2-40B4-BE49-F238E27FC236}">
                <a16:creationId xmlns:a16="http://schemas.microsoft.com/office/drawing/2014/main" id="{FA1B4A90-C977-B4CF-AB28-7D67630F5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3200400"/>
            <a:ext cx="1600200" cy="1371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A7BD7521-3E65-4F3A-8990-CEDE39979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/>
              <a:t>1 - 2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E456C17E-1F59-FD7B-AE6C-24AC27BED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pic>
        <p:nvPicPr>
          <p:cNvPr id="19460" name="Picture 4">
            <a:hlinkClick r:id="" action="ppaction://noaction">
              <a:snd r:embed="rId2" name="COMER.wav"/>
            </a:hlinkClick>
            <a:extLst>
              <a:ext uri="{FF2B5EF4-FFF2-40B4-BE49-F238E27FC236}">
                <a16:creationId xmlns:a16="http://schemas.microsoft.com/office/drawing/2014/main" id="{CB540376-88BC-419C-AD78-5F8BEEB40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0" b="11810"/>
          <a:stretch>
            <a:fillRect/>
          </a:stretch>
        </p:blipFill>
        <p:spPr bwMode="auto">
          <a:xfrm>
            <a:off x="609600" y="1600200"/>
            <a:ext cx="15240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>
            <a:hlinkClick r:id="" action="ppaction://noaction">
              <a:snd r:embed="rId4" name="BEBER.wav"/>
            </a:hlinkClick>
            <a:extLst>
              <a:ext uri="{FF2B5EF4-FFF2-40B4-BE49-F238E27FC236}">
                <a16:creationId xmlns:a16="http://schemas.microsoft.com/office/drawing/2014/main" id="{562431D1-0C2F-9C4D-E273-0B9C7BD80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4876800" y="1524000"/>
            <a:ext cx="15240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>
            <a:hlinkClick r:id="" action="ppaction://noaction">
              <a:snd r:embed="rId6" name="cocinar.wav"/>
            </a:hlinkClick>
            <a:extLst>
              <a:ext uri="{FF2B5EF4-FFF2-40B4-BE49-F238E27FC236}">
                <a16:creationId xmlns:a16="http://schemas.microsoft.com/office/drawing/2014/main" id="{130DAF6A-59F6-97E8-22C8-BAF2D9089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724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>
            <a:hlinkClick r:id="" action="ppaction://noaction">
              <a:snd r:embed="rId8" name="CORTAR.wav"/>
            </a:hlinkClick>
            <a:extLst>
              <a:ext uri="{FF2B5EF4-FFF2-40B4-BE49-F238E27FC236}">
                <a16:creationId xmlns:a16="http://schemas.microsoft.com/office/drawing/2014/main" id="{F7E208E4-E619-FF00-3543-DFEF04AB8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6" b="4724"/>
          <a:stretch>
            <a:fillRect/>
          </a:stretch>
        </p:blipFill>
        <p:spPr bwMode="auto">
          <a:xfrm>
            <a:off x="685800" y="4876800"/>
            <a:ext cx="1524000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>
            <a:hlinkClick r:id="" action="ppaction://noaction">
              <a:snd r:embed="rId10" name="VASO.wav"/>
            </a:hlinkClick>
            <a:extLst>
              <a:ext uri="{FF2B5EF4-FFF2-40B4-BE49-F238E27FC236}">
                <a16:creationId xmlns:a16="http://schemas.microsoft.com/office/drawing/2014/main" id="{373D942B-C1A6-1451-D285-534B93A5D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953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">
            <a:hlinkClick r:id="" action="ppaction://noaction">
              <a:snd r:embed="rId12" name="BOTELLA.wav"/>
            </a:hlinkClick>
            <a:extLst>
              <a:ext uri="{FF2B5EF4-FFF2-40B4-BE49-F238E27FC236}">
                <a16:creationId xmlns:a16="http://schemas.microsoft.com/office/drawing/2014/main" id="{458D59C3-6687-3328-A9AF-99C198897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3716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0">
            <a:hlinkClick r:id="" action="ppaction://noaction">
              <a:snd r:embed="rId14" name="SERVILLETA.wav"/>
            </a:hlinkClick>
            <a:extLst>
              <a:ext uri="{FF2B5EF4-FFF2-40B4-BE49-F238E27FC236}">
                <a16:creationId xmlns:a16="http://schemas.microsoft.com/office/drawing/2014/main" id="{AA68F077-11E5-168B-7AA5-5CEFECBFE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24000"/>
            <a:ext cx="1303338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1">
            <a:hlinkClick r:id="" action="ppaction://noaction">
              <a:snd r:embed="rId16" name="mantel.wav"/>
            </a:hlinkClick>
            <a:extLst>
              <a:ext uri="{FF2B5EF4-FFF2-40B4-BE49-F238E27FC236}">
                <a16:creationId xmlns:a16="http://schemas.microsoft.com/office/drawing/2014/main" id="{BD361364-6430-9C53-111C-E50AAAE1A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200400"/>
            <a:ext cx="1235075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3">
            <a:hlinkClick r:id="" action="ppaction://noaction">
              <a:snd r:embed="rId18" name="CUCHILLO.wav"/>
            </a:hlinkClick>
            <a:extLst>
              <a:ext uri="{FF2B5EF4-FFF2-40B4-BE49-F238E27FC236}">
                <a16:creationId xmlns:a16="http://schemas.microsoft.com/office/drawing/2014/main" id="{2EC7F8BB-FF1F-FB28-9E09-FA7B11FF7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200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14">
            <a:hlinkClick r:id="" action="ppaction://noaction">
              <a:snd r:embed="rId20" name="cuchara.wav"/>
            </a:hlinkClick>
            <a:extLst>
              <a:ext uri="{FF2B5EF4-FFF2-40B4-BE49-F238E27FC236}">
                <a16:creationId xmlns:a16="http://schemas.microsoft.com/office/drawing/2014/main" id="{10311C21-CD3F-6358-BC8D-5EEA010F3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6" b="9448"/>
          <a:stretch>
            <a:fillRect/>
          </a:stretch>
        </p:blipFill>
        <p:spPr bwMode="auto">
          <a:xfrm>
            <a:off x="4876800" y="5029200"/>
            <a:ext cx="13716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15">
            <a:hlinkClick r:id="" action="ppaction://noaction">
              <a:snd r:embed="rId22" name="TENEDOR.wav"/>
            </a:hlinkClick>
            <a:extLst>
              <a:ext uri="{FF2B5EF4-FFF2-40B4-BE49-F238E27FC236}">
                <a16:creationId xmlns:a16="http://schemas.microsoft.com/office/drawing/2014/main" id="{B758D92E-62FB-A743-5818-92120CA8D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" b="4724"/>
          <a:stretch>
            <a:fillRect/>
          </a:stretch>
        </p:blipFill>
        <p:spPr bwMode="auto">
          <a:xfrm>
            <a:off x="762000" y="3276600"/>
            <a:ext cx="13716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1" name="Text Box 17">
            <a:hlinkClick r:id="" action="ppaction://noaction">
              <a:snd r:embed="rId12" name="BOTELLA.wav"/>
            </a:hlinkClick>
            <a:extLst>
              <a:ext uri="{FF2B5EF4-FFF2-40B4-BE49-F238E27FC236}">
                <a16:creationId xmlns:a16="http://schemas.microsoft.com/office/drawing/2014/main" id="{D370D632-5815-94CD-1E71-718BA62BF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810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es-ES"/>
              <a:t>бутилка</a:t>
            </a:r>
            <a:endParaRPr lang="es-ES" altLang="es-ES"/>
          </a:p>
        </p:txBody>
      </p:sp>
      <p:sp>
        <p:nvSpPr>
          <p:cNvPr id="19472" name="Rectangle 18">
            <a:hlinkClick r:id="rId24" action="ppaction://hlinksldjump">
              <a:snd r:embed="rId25" name="voltage.wav"/>
            </a:hlinkClick>
            <a:extLst>
              <a:ext uri="{FF2B5EF4-FFF2-40B4-BE49-F238E27FC236}">
                <a16:creationId xmlns:a16="http://schemas.microsoft.com/office/drawing/2014/main" id="{5C7977C1-DA94-B628-D396-3DDC35952D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686800" cy="548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19473" name="Rectangle 19">
            <a:hlinkClick r:id="" action="ppaction://hlinkshowjump?jump=nextslide">
              <a:snd r:embed="rId26" name="arrow.wav"/>
            </a:hlinkClick>
            <a:extLst>
              <a:ext uri="{FF2B5EF4-FFF2-40B4-BE49-F238E27FC236}">
                <a16:creationId xmlns:a16="http://schemas.microsoft.com/office/drawing/2014/main" id="{EC7DFF47-B836-0201-8D75-7C3FA7F62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1295400"/>
            <a:ext cx="1295400" cy="1752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>
            <a:extLst>
              <a:ext uri="{FF2B5EF4-FFF2-40B4-BE49-F238E27FC236}">
                <a16:creationId xmlns:a16="http://schemas.microsoft.com/office/drawing/2014/main" id="{5A4CFE26-FF2B-7F2E-192C-912112639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/>
              <a:t>1 - 2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5F312F6E-61AE-6438-5F30-34D7AA504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pic>
        <p:nvPicPr>
          <p:cNvPr id="20484" name="Picture 4">
            <a:hlinkClick r:id="" action="ppaction://noaction">
              <a:snd r:embed="rId2" name="COMER.wav"/>
            </a:hlinkClick>
            <a:extLst>
              <a:ext uri="{FF2B5EF4-FFF2-40B4-BE49-F238E27FC236}">
                <a16:creationId xmlns:a16="http://schemas.microsoft.com/office/drawing/2014/main" id="{8980948A-8E51-006E-60AB-1A3975B2A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0" b="11810"/>
          <a:stretch>
            <a:fillRect/>
          </a:stretch>
        </p:blipFill>
        <p:spPr bwMode="auto">
          <a:xfrm>
            <a:off x="609600" y="1600200"/>
            <a:ext cx="15240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>
            <a:hlinkClick r:id="" action="ppaction://noaction">
              <a:snd r:embed="rId4" name="BEBER.wav"/>
            </a:hlinkClick>
            <a:extLst>
              <a:ext uri="{FF2B5EF4-FFF2-40B4-BE49-F238E27FC236}">
                <a16:creationId xmlns:a16="http://schemas.microsoft.com/office/drawing/2014/main" id="{6EFACA93-DE65-9F0C-1F4C-5AF9FB904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4876800" y="1524000"/>
            <a:ext cx="15240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>
            <a:hlinkClick r:id="" action="ppaction://noaction">
              <a:snd r:embed="rId6" name="cocinar.wav"/>
            </a:hlinkClick>
            <a:extLst>
              <a:ext uri="{FF2B5EF4-FFF2-40B4-BE49-F238E27FC236}">
                <a16:creationId xmlns:a16="http://schemas.microsoft.com/office/drawing/2014/main" id="{AEDF0345-9FFC-C028-6F54-D6CDC3B41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724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>
            <a:hlinkClick r:id="" action="ppaction://noaction">
              <a:snd r:embed="rId8" name="CORTAR.wav"/>
            </a:hlinkClick>
            <a:extLst>
              <a:ext uri="{FF2B5EF4-FFF2-40B4-BE49-F238E27FC236}">
                <a16:creationId xmlns:a16="http://schemas.microsoft.com/office/drawing/2014/main" id="{5B41AFCF-84D5-C3AC-6DBA-9CD8B94F8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6" b="4724"/>
          <a:stretch>
            <a:fillRect/>
          </a:stretch>
        </p:blipFill>
        <p:spPr bwMode="auto">
          <a:xfrm>
            <a:off x="685800" y="4876800"/>
            <a:ext cx="1524000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>
            <a:hlinkClick r:id="" action="ppaction://noaction">
              <a:snd r:embed="rId10" name="VASO.wav"/>
            </a:hlinkClick>
            <a:extLst>
              <a:ext uri="{FF2B5EF4-FFF2-40B4-BE49-F238E27FC236}">
                <a16:creationId xmlns:a16="http://schemas.microsoft.com/office/drawing/2014/main" id="{159F2E1D-3B00-13FE-5FB2-FBB87ECEE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953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0">
            <a:hlinkClick r:id="" action="ppaction://noaction">
              <a:snd r:embed="rId12" name="SERVILLETA.wav"/>
            </a:hlinkClick>
            <a:extLst>
              <a:ext uri="{FF2B5EF4-FFF2-40B4-BE49-F238E27FC236}">
                <a16:creationId xmlns:a16="http://schemas.microsoft.com/office/drawing/2014/main" id="{01A1BBC2-3DAA-28D6-31AF-AD5FA7703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24000"/>
            <a:ext cx="1303338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1">
            <a:hlinkClick r:id="" action="ppaction://noaction">
              <a:snd r:embed="rId14" name="mantel.wav"/>
            </a:hlinkClick>
            <a:extLst>
              <a:ext uri="{FF2B5EF4-FFF2-40B4-BE49-F238E27FC236}">
                <a16:creationId xmlns:a16="http://schemas.microsoft.com/office/drawing/2014/main" id="{C26AC79D-248E-777E-A88F-58772FEBE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200400"/>
            <a:ext cx="1235075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2">
            <a:hlinkClick r:id="" action="ppaction://noaction">
              <a:snd r:embed="rId16" name="CUCHILLO.wav"/>
            </a:hlinkClick>
            <a:extLst>
              <a:ext uri="{FF2B5EF4-FFF2-40B4-BE49-F238E27FC236}">
                <a16:creationId xmlns:a16="http://schemas.microsoft.com/office/drawing/2014/main" id="{8AF7E790-A6E7-3012-5536-AC1213A52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200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13">
            <a:hlinkClick r:id="" action="ppaction://noaction">
              <a:snd r:embed="rId18" name="cuchara.wav"/>
            </a:hlinkClick>
            <a:extLst>
              <a:ext uri="{FF2B5EF4-FFF2-40B4-BE49-F238E27FC236}">
                <a16:creationId xmlns:a16="http://schemas.microsoft.com/office/drawing/2014/main" id="{F59ED8FA-8C47-77C6-409F-581C72B6B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6" b="9448"/>
          <a:stretch>
            <a:fillRect/>
          </a:stretch>
        </p:blipFill>
        <p:spPr bwMode="auto">
          <a:xfrm>
            <a:off x="4876800" y="5029200"/>
            <a:ext cx="13716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14">
            <a:hlinkClick r:id="" action="ppaction://noaction">
              <a:snd r:embed="rId20" name="TENEDOR.wav"/>
            </a:hlinkClick>
            <a:extLst>
              <a:ext uri="{FF2B5EF4-FFF2-40B4-BE49-F238E27FC236}">
                <a16:creationId xmlns:a16="http://schemas.microsoft.com/office/drawing/2014/main" id="{902529A9-9E67-6F0D-A230-7D7DA7E72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" b="4724"/>
          <a:stretch>
            <a:fillRect/>
          </a:stretch>
        </p:blipFill>
        <p:spPr bwMode="auto">
          <a:xfrm>
            <a:off x="762000" y="3276600"/>
            <a:ext cx="13716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4" name="Text Box 16">
            <a:hlinkClick r:id="" action="ppaction://noaction">
              <a:snd r:embed="rId4" name="BEBER.wav"/>
            </a:hlinkClick>
            <a:extLst>
              <a:ext uri="{FF2B5EF4-FFF2-40B4-BE49-F238E27FC236}">
                <a16:creationId xmlns:a16="http://schemas.microsoft.com/office/drawing/2014/main" id="{9F4D9A51-C9AB-0E24-A0C4-C32EA9E56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810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es-ES"/>
              <a:t>пия</a:t>
            </a:r>
            <a:endParaRPr lang="es-ES" altLang="es-ES"/>
          </a:p>
        </p:txBody>
      </p:sp>
      <p:sp>
        <p:nvSpPr>
          <p:cNvPr id="20495" name="Rectangle 17">
            <a:hlinkClick r:id="rId22" action="ppaction://hlinksldjump">
              <a:snd r:embed="rId23" name="voltage.wav"/>
            </a:hlinkClick>
            <a:extLst>
              <a:ext uri="{FF2B5EF4-FFF2-40B4-BE49-F238E27FC236}">
                <a16:creationId xmlns:a16="http://schemas.microsoft.com/office/drawing/2014/main" id="{8DE1C2F5-C268-2F27-B3A0-2FFBF921B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686800" cy="548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20496" name="Rectangle 18">
            <a:hlinkClick r:id="" action="ppaction://hlinkshowjump?jump=nextslide">
              <a:snd r:embed="rId24" name="arrow.wav"/>
            </a:hlinkClick>
            <a:extLst>
              <a:ext uri="{FF2B5EF4-FFF2-40B4-BE49-F238E27FC236}">
                <a16:creationId xmlns:a16="http://schemas.microsoft.com/office/drawing/2014/main" id="{3F2448D3-EF1F-226D-4D4B-09FBD1D6B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219200"/>
            <a:ext cx="1905000" cy="1752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117C1AD0-E2AA-5368-53FC-CA9015CBD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8534400" cy="6400800"/>
          </a:xfrm>
          <a:prstGeom prst="rect">
            <a:avLst/>
          </a:prstGeom>
          <a:solidFill>
            <a:srgbClr val="FFCC00">
              <a:alpha val="0"/>
            </a:srgbClr>
          </a:solidFill>
          <a:ln w="31750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sz="2000">
              <a:latin typeface="Century Gothic" panose="020B0502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sz="2000">
              <a:latin typeface="Century Gothic" panose="020B0502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sz="2400">
              <a:latin typeface="Century Gothic" panose="020B0502020202020204" pitchFamily="34" charset="0"/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D56926D-0BB0-32BF-83C5-92281EDE59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57200"/>
            <a:ext cx="7924800" cy="6096000"/>
          </a:xfrm>
          <a:prstGeom prst="rect">
            <a:avLst/>
          </a:prstGeom>
          <a:solidFill>
            <a:srgbClr val="DDDDDD"/>
          </a:solidFill>
          <a:ln w="25400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endParaRPr lang="es-ES" altLang="es-ES" sz="2400">
              <a:solidFill>
                <a:srgbClr val="CC3300"/>
              </a:solidFill>
              <a:latin typeface="Century Gothic" panose="020B0502020202020204" pitchFamily="34" charset="0"/>
            </a:endParaRPr>
          </a:p>
          <a:p>
            <a:pPr algn="ctr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endParaRPr lang="es-ES" altLang="es-ES" sz="2400">
              <a:solidFill>
                <a:srgbClr val="CC3300"/>
              </a:solidFill>
              <a:latin typeface="Century Gothic" panose="020B0502020202020204" pitchFamily="34" charset="0"/>
            </a:endParaRPr>
          </a:p>
          <a:p>
            <a:pPr algn="ctr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endParaRPr lang="es-ES" altLang="es-ES" sz="2400">
              <a:solidFill>
                <a:srgbClr val="CC3300"/>
              </a:solidFill>
              <a:latin typeface="Century Gothic" panose="020B0502020202020204" pitchFamily="34" charset="0"/>
            </a:endParaRPr>
          </a:p>
          <a:p>
            <a:pPr algn="ctr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endParaRPr lang="es-ES" altLang="es-ES" sz="2400">
              <a:solidFill>
                <a:srgbClr val="CC33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076" name="Rectangle 7">
            <a:hlinkClick r:id="rId2" action="ppaction://hlinksldjump"/>
            <a:extLst>
              <a:ext uri="{FF2B5EF4-FFF2-40B4-BE49-F238E27FC236}">
                <a16:creationId xmlns:a16="http://schemas.microsoft.com/office/drawing/2014/main" id="{C7D58472-67C6-87F3-583D-A35563B4E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438400"/>
            <a:ext cx="17526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es-ES" sz="1600"/>
              <a:t>хляб</a:t>
            </a:r>
            <a:r>
              <a:rPr lang="es-ES" altLang="es-ES" sz="1600"/>
              <a:t>                   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es-ES" sz="1600"/>
              <a:t>бисквити</a:t>
            </a:r>
            <a:endParaRPr lang="es-ES" altLang="es-ES" sz="1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es-ES" sz="1600"/>
              <a:t>печка</a:t>
            </a:r>
            <a:endParaRPr lang="es-ES" altLang="es-ES" sz="1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es-ES" sz="1600"/>
              <a:t>тиган</a:t>
            </a:r>
            <a:endParaRPr lang="es-ES" altLang="es-ES" sz="1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es-ES" sz="1600"/>
              <a:t>тенджера</a:t>
            </a:r>
            <a:endParaRPr lang="es-ES" altLang="es-ES" sz="1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es-ES" sz="1600"/>
              <a:t>хладилник</a:t>
            </a:r>
            <a:endParaRPr lang="es-ES" altLang="es-ES" sz="1600"/>
          </a:p>
        </p:txBody>
      </p:sp>
      <p:sp>
        <p:nvSpPr>
          <p:cNvPr id="3077" name="Rectangle 8">
            <a:hlinkClick r:id="rId3" action="ppaction://hlinksldjump"/>
            <a:extLst>
              <a:ext uri="{FF2B5EF4-FFF2-40B4-BE49-F238E27FC236}">
                <a16:creationId xmlns:a16="http://schemas.microsoft.com/office/drawing/2014/main" id="{7E37F907-2788-F1C9-08D6-9CC4A40B6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2438400"/>
            <a:ext cx="17526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es-ES" sz="1600"/>
              <a:t>Сок    </a:t>
            </a:r>
            <a:r>
              <a:rPr lang="it-IT" altLang="es-ES" sz="1600"/>
              <a:t>               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es-ES" sz="1600"/>
              <a:t>мляко</a:t>
            </a:r>
            <a:endParaRPr lang="it-IT" altLang="es-ES" sz="1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es-ES" sz="1600"/>
              <a:t>Краве масло</a:t>
            </a:r>
            <a:endParaRPr lang="it-IT" altLang="es-ES" sz="1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es-ES" sz="1600"/>
              <a:t>баница</a:t>
            </a:r>
            <a:endParaRPr lang="it-IT" altLang="es-ES" sz="1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es-ES" sz="1600"/>
              <a:t>картоф</a:t>
            </a:r>
            <a:endParaRPr lang="it-IT" altLang="es-ES" sz="1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es-ES" sz="1600"/>
              <a:t>пиле</a:t>
            </a:r>
            <a:endParaRPr lang="es-ES" altLang="es-ES" sz="1600"/>
          </a:p>
        </p:txBody>
      </p:sp>
      <p:sp>
        <p:nvSpPr>
          <p:cNvPr id="3078" name="Rectangle 9">
            <a:hlinkClick r:id="rId4" action="ppaction://hlinksldjump"/>
            <a:extLst>
              <a:ext uri="{FF2B5EF4-FFF2-40B4-BE49-F238E27FC236}">
                <a16:creationId xmlns:a16="http://schemas.microsoft.com/office/drawing/2014/main" id="{FBB378ED-F379-83CB-5984-A53E86AF8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2438400"/>
            <a:ext cx="17526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es-ES" sz="1600"/>
              <a:t>кремвирш</a:t>
            </a:r>
            <a:r>
              <a:rPr lang="es-ES" altLang="es-ES" sz="1600"/>
              <a:t>         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es-ES" sz="1600"/>
              <a:t>салата</a:t>
            </a:r>
            <a:endParaRPr lang="es-ES" altLang="es-ES" sz="1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es-ES" sz="1600"/>
              <a:t>спагети</a:t>
            </a:r>
            <a:endParaRPr lang="es-ES" altLang="es-ES" sz="1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es-ES" sz="1600"/>
              <a:t>Зелен боб</a:t>
            </a:r>
            <a:endParaRPr lang="es-ES" altLang="es-ES" sz="1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es-ES" sz="1600"/>
              <a:t>ориз</a:t>
            </a:r>
            <a:endParaRPr lang="es-ES" altLang="es-ES" sz="1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es-ES" sz="1600"/>
              <a:t>макарони</a:t>
            </a:r>
            <a:endParaRPr lang="es-ES" altLang="es-ES" sz="1600"/>
          </a:p>
        </p:txBody>
      </p:sp>
      <p:sp>
        <p:nvSpPr>
          <p:cNvPr id="1480715" name="Line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62AACCC-0E40-461D-3A69-B135C9FCE9A1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2938" y="6172200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480716" name="Rectangle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A753852-847F-9B71-5460-B64BE77E7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5488" y="59055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3081" name="Rectangle 14">
            <a:hlinkClick r:id="rId5" action="ppaction://hlinksldjump"/>
            <a:extLst>
              <a:ext uri="{FF2B5EF4-FFF2-40B4-BE49-F238E27FC236}">
                <a16:creationId xmlns:a16="http://schemas.microsoft.com/office/drawing/2014/main" id="{9B502EE0-1453-793B-9434-880D30EB3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762000"/>
            <a:ext cx="17526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es-ES" sz="1600"/>
              <a:t>ям</a:t>
            </a:r>
            <a:r>
              <a:rPr lang="es-ES" altLang="es-ES" sz="1600"/>
              <a:t>             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es-ES" sz="1600"/>
              <a:t>пия</a:t>
            </a:r>
            <a:endParaRPr lang="es-ES" altLang="es-ES" sz="1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es-ES" sz="1600"/>
              <a:t>готвя</a:t>
            </a:r>
            <a:endParaRPr lang="es-ES" altLang="es-ES" sz="1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es-ES" sz="1600"/>
              <a:t>режа</a:t>
            </a:r>
            <a:endParaRPr lang="es-ES" altLang="es-ES" sz="1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es-ES" sz="1600"/>
              <a:t>чаша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es-ES" sz="1600"/>
              <a:t>бутилка</a:t>
            </a:r>
            <a:endParaRPr lang="es-ES" altLang="es-ES" sz="1600"/>
          </a:p>
        </p:txBody>
      </p:sp>
      <p:sp>
        <p:nvSpPr>
          <p:cNvPr id="3082" name="Rectangle 15">
            <a:hlinkClick r:id="rId6" action="ppaction://hlinksldjump"/>
            <a:extLst>
              <a:ext uri="{FF2B5EF4-FFF2-40B4-BE49-F238E27FC236}">
                <a16:creationId xmlns:a16="http://schemas.microsoft.com/office/drawing/2014/main" id="{637ACD49-76C4-50C2-37BB-AD1EA1B40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762000"/>
            <a:ext cx="17526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es-ES" sz="1600"/>
              <a:t>салфетка</a:t>
            </a:r>
            <a:r>
              <a:rPr lang="es-ES" altLang="es-ES" sz="1600"/>
              <a:t>          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es-ES" sz="1600"/>
              <a:t>покривка</a:t>
            </a:r>
            <a:endParaRPr lang="es-ES" altLang="es-ES" sz="1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es-ES" sz="1600"/>
              <a:t>чиния</a:t>
            </a:r>
            <a:endParaRPr lang="es-ES" altLang="es-ES" sz="1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es-ES" sz="1600"/>
              <a:t>нож</a:t>
            </a:r>
            <a:endParaRPr lang="es-ES" altLang="es-ES" sz="1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es-ES" sz="1600"/>
              <a:t>лъжица</a:t>
            </a:r>
            <a:endParaRPr lang="es-ES" altLang="es-ES" sz="1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es-ES" sz="1600"/>
              <a:t>вилица</a:t>
            </a:r>
            <a:endParaRPr lang="es-ES" altLang="es-ES" sz="1600"/>
          </a:p>
        </p:txBody>
      </p:sp>
      <p:sp>
        <p:nvSpPr>
          <p:cNvPr id="3083" name="Rectangle 16">
            <a:hlinkClick r:id="rId7" action="ppaction://hlinksldjump"/>
            <a:extLst>
              <a:ext uri="{FF2B5EF4-FFF2-40B4-BE49-F238E27FC236}">
                <a16:creationId xmlns:a16="http://schemas.microsoft.com/office/drawing/2014/main" id="{078D2BC3-B9D8-365F-00D5-A2ADB945A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762000"/>
            <a:ext cx="17526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es-ES" sz="1600"/>
              <a:t>зеленчуци</a:t>
            </a:r>
            <a:r>
              <a:rPr lang="pt-BR" altLang="es-ES" sz="1600"/>
              <a:t>         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es-ES" sz="1600"/>
              <a:t>месо</a:t>
            </a:r>
            <a:endParaRPr lang="pt-BR" altLang="es-ES" sz="1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es-ES" sz="1600"/>
              <a:t>плодове</a:t>
            </a:r>
            <a:endParaRPr lang="pt-BR" altLang="es-ES" sz="1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es-ES" sz="1600"/>
              <a:t>риба</a:t>
            </a:r>
            <a:endParaRPr lang="pt-BR" altLang="es-ES" sz="1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es-ES" sz="1600"/>
              <a:t>супа</a:t>
            </a:r>
            <a:endParaRPr lang="pt-BR" altLang="es-ES" sz="1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es-ES" sz="1600"/>
              <a:t>кашкавал</a:t>
            </a:r>
            <a:endParaRPr lang="es-ES" altLang="es-ES" sz="1600"/>
          </a:p>
        </p:txBody>
      </p:sp>
      <p:sp>
        <p:nvSpPr>
          <p:cNvPr id="3084" name="Rectangle 18">
            <a:hlinkClick r:id="rId8" action="ppaction://hlinksldjump"/>
            <a:extLst>
              <a:ext uri="{FF2B5EF4-FFF2-40B4-BE49-F238E27FC236}">
                <a16:creationId xmlns:a16="http://schemas.microsoft.com/office/drawing/2014/main" id="{15E5B099-B072-FA7C-7106-0B0E7B1B72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114800"/>
            <a:ext cx="17526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es-ES" sz="1600"/>
              <a:t>Омлет  </a:t>
            </a:r>
            <a:r>
              <a:rPr lang="es-ES" altLang="es-ES" sz="1600"/>
              <a:t>             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es-ES" sz="1600"/>
              <a:t>яйце</a:t>
            </a:r>
            <a:endParaRPr lang="es-ES" altLang="es-ES" sz="1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es-ES" sz="1600"/>
              <a:t>олио</a:t>
            </a:r>
            <a:endParaRPr lang="es-ES" altLang="es-ES" sz="1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es-ES" sz="1600"/>
              <a:t>сол</a:t>
            </a:r>
            <a:endParaRPr lang="es-ES" altLang="es-ES" sz="1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es-ES" sz="1600"/>
              <a:t>кафе</a:t>
            </a:r>
            <a:endParaRPr lang="es-ES" altLang="es-ES" sz="1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es-ES" sz="1600"/>
              <a:t>захар</a:t>
            </a:r>
            <a:endParaRPr lang="es-ES" altLang="es-ES" sz="1600"/>
          </a:p>
        </p:txBody>
      </p:sp>
      <p:sp>
        <p:nvSpPr>
          <p:cNvPr id="3085" name="Rectangle 19">
            <a:hlinkClick r:id="rId9" action="ppaction://hlinksldjump"/>
            <a:extLst>
              <a:ext uri="{FF2B5EF4-FFF2-40B4-BE49-F238E27FC236}">
                <a16:creationId xmlns:a16="http://schemas.microsoft.com/office/drawing/2014/main" id="{53E637C3-6933-63A4-CC3F-2750C10F3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4114800"/>
            <a:ext cx="17526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es-ES" sz="1600"/>
              <a:t>шоколад</a:t>
            </a:r>
            <a:r>
              <a:rPr lang="es-ES" altLang="es-ES" sz="1600"/>
              <a:t>          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es-ES" sz="1600"/>
              <a:t>торта</a:t>
            </a:r>
            <a:endParaRPr lang="es-ES" altLang="es-ES" sz="1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es-ES" sz="1600"/>
              <a:t>домат</a:t>
            </a:r>
            <a:endParaRPr lang="es-ES" altLang="es-ES" sz="1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es-ES" sz="1600"/>
              <a:t>морков</a:t>
            </a:r>
            <a:endParaRPr lang="es-ES" altLang="es-ES" sz="1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es-ES" sz="1600"/>
              <a:t>лук</a:t>
            </a:r>
            <a:endParaRPr lang="es-ES" altLang="es-ES" sz="1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es-ES" sz="1600"/>
              <a:t>чесън</a:t>
            </a:r>
            <a:endParaRPr lang="es-ES" altLang="es-ES" sz="1600"/>
          </a:p>
        </p:txBody>
      </p:sp>
      <p:sp>
        <p:nvSpPr>
          <p:cNvPr id="3086" name="Rectangle 20">
            <a:hlinkClick r:id="rId10" action="ppaction://hlinksldjump"/>
            <a:extLst>
              <a:ext uri="{FF2B5EF4-FFF2-40B4-BE49-F238E27FC236}">
                <a16:creationId xmlns:a16="http://schemas.microsoft.com/office/drawing/2014/main" id="{77015945-36E2-68C3-9305-012C97AB55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4114800"/>
            <a:ext cx="17526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es-ES" sz="1600"/>
              <a:t>брашно</a:t>
            </a:r>
            <a:r>
              <a:rPr lang="es-ES" altLang="es-ES" sz="1600"/>
              <a:t>               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es-ES" sz="1600"/>
              <a:t>мед</a:t>
            </a:r>
            <a:endParaRPr lang="es-ES" altLang="es-ES" sz="1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es-ES" sz="1600"/>
              <a:t>кост</a:t>
            </a:r>
            <a:endParaRPr lang="es-ES" altLang="es-ES" sz="1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es-ES" sz="1600"/>
              <a:t>закуска</a:t>
            </a:r>
            <a:endParaRPr lang="es-ES" altLang="es-ES" sz="1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es-ES" sz="1600"/>
              <a:t>пържа</a:t>
            </a:r>
            <a:endParaRPr lang="es-ES" altLang="es-ES" sz="1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es-ES" sz="1600"/>
              <a:t>беля</a:t>
            </a:r>
            <a:endParaRPr lang="es-ES" altLang="es-ES" sz="1600"/>
          </a:p>
        </p:txBody>
      </p:sp>
      <p:sp>
        <p:nvSpPr>
          <p:cNvPr id="3087" name="Rectangle 21">
            <a:hlinkClick r:id="rId11" action="ppaction://hlinksldjump"/>
            <a:extLst>
              <a:ext uri="{FF2B5EF4-FFF2-40B4-BE49-F238E27FC236}">
                <a16:creationId xmlns:a16="http://schemas.microsoft.com/office/drawing/2014/main" id="{3C652936-A41C-BF50-1605-754BB28CA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0" y="762000"/>
            <a:ext cx="1219200" cy="762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sz="6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bg-BG" altLang="es-ES" sz="1400"/>
              <a:t>преговор</a:t>
            </a:r>
            <a:endParaRPr lang="es-ES" altLang="es-ES" sz="9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400"/>
              <a:t>1   2</a:t>
            </a:r>
          </a:p>
        </p:txBody>
      </p:sp>
      <p:sp>
        <p:nvSpPr>
          <p:cNvPr id="3088" name="Rectangle 24">
            <a:hlinkClick r:id="rId12" action="ppaction://hlinksldjump"/>
            <a:extLst>
              <a:ext uri="{FF2B5EF4-FFF2-40B4-BE49-F238E27FC236}">
                <a16:creationId xmlns:a16="http://schemas.microsoft.com/office/drawing/2014/main" id="{E00ECC43-8CA7-E99E-41F1-58C1FDE55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2102427"/>
            <a:ext cx="1219200" cy="762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sz="6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bg-BG" altLang="es-ES" sz="1400"/>
              <a:t>преговор</a:t>
            </a:r>
            <a:endParaRPr lang="es-ES" altLang="es-ES" sz="9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400"/>
              <a:t>3    4</a:t>
            </a:r>
          </a:p>
        </p:txBody>
      </p:sp>
      <p:sp>
        <p:nvSpPr>
          <p:cNvPr id="3089" name="Rectangle 25">
            <a:hlinkClick r:id="rId13" action="ppaction://hlinksldjump"/>
            <a:extLst>
              <a:ext uri="{FF2B5EF4-FFF2-40B4-BE49-F238E27FC236}">
                <a16:creationId xmlns:a16="http://schemas.microsoft.com/office/drawing/2014/main" id="{C4F5BA24-9CF3-E3E7-332B-CB9574477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1236" y="3429000"/>
            <a:ext cx="1219200" cy="762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sz="6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bg-BG" altLang="es-ES" sz="1400"/>
              <a:t>преговор</a:t>
            </a:r>
            <a:endParaRPr lang="es-ES" altLang="es-ES" sz="9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400"/>
              <a:t>5    6</a:t>
            </a:r>
          </a:p>
        </p:txBody>
      </p:sp>
      <p:sp>
        <p:nvSpPr>
          <p:cNvPr id="3090" name="Rectangle 26">
            <a:hlinkClick r:id="rId14" action="ppaction://hlinksldjump"/>
            <a:extLst>
              <a:ext uri="{FF2B5EF4-FFF2-40B4-BE49-F238E27FC236}">
                <a16:creationId xmlns:a16="http://schemas.microsoft.com/office/drawing/2014/main" id="{F5761BBC-471B-5A64-733F-D5189C62F4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5481" y="4755573"/>
            <a:ext cx="1219200" cy="762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sz="6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bg-BG" altLang="es-ES" sz="1400"/>
              <a:t>преговор</a:t>
            </a:r>
            <a:endParaRPr lang="es-ES" altLang="es-ES" sz="9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400"/>
              <a:t>7     8     9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0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80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0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480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>
            <a:extLst>
              <a:ext uri="{FF2B5EF4-FFF2-40B4-BE49-F238E27FC236}">
                <a16:creationId xmlns:a16="http://schemas.microsoft.com/office/drawing/2014/main" id="{73AFBA51-5CC5-85FE-F2DC-366105DAE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/>
              <a:t>1 - 2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B87EE757-7EF6-890E-9FD9-C823E0DD3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pic>
        <p:nvPicPr>
          <p:cNvPr id="21508" name="Picture 4">
            <a:hlinkClick r:id="" action="ppaction://noaction">
              <a:snd r:embed="rId2" name="COMER.wav"/>
            </a:hlinkClick>
            <a:extLst>
              <a:ext uri="{FF2B5EF4-FFF2-40B4-BE49-F238E27FC236}">
                <a16:creationId xmlns:a16="http://schemas.microsoft.com/office/drawing/2014/main" id="{86CFFA6D-87CC-13B0-9498-6161A4CD3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0" b="11810"/>
          <a:stretch>
            <a:fillRect/>
          </a:stretch>
        </p:blipFill>
        <p:spPr bwMode="auto">
          <a:xfrm>
            <a:off x="609600" y="1600200"/>
            <a:ext cx="15240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6">
            <a:hlinkClick r:id="" action="ppaction://noaction">
              <a:snd r:embed="rId4" name="cocinar.wav"/>
            </a:hlinkClick>
            <a:extLst>
              <a:ext uri="{FF2B5EF4-FFF2-40B4-BE49-F238E27FC236}">
                <a16:creationId xmlns:a16="http://schemas.microsoft.com/office/drawing/2014/main" id="{A15E7034-1347-58E7-9D52-723484AC6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724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7">
            <a:hlinkClick r:id="" action="ppaction://noaction">
              <a:snd r:embed="rId6" name="CORTAR.wav"/>
            </a:hlinkClick>
            <a:extLst>
              <a:ext uri="{FF2B5EF4-FFF2-40B4-BE49-F238E27FC236}">
                <a16:creationId xmlns:a16="http://schemas.microsoft.com/office/drawing/2014/main" id="{1DB1FECF-E524-0653-6035-89BA09B11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6" b="4724"/>
          <a:stretch>
            <a:fillRect/>
          </a:stretch>
        </p:blipFill>
        <p:spPr bwMode="auto">
          <a:xfrm>
            <a:off x="685800" y="4876800"/>
            <a:ext cx="1524000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8">
            <a:hlinkClick r:id="" action="ppaction://noaction">
              <a:snd r:embed="rId8" name="VASO.wav"/>
            </a:hlinkClick>
            <a:extLst>
              <a:ext uri="{FF2B5EF4-FFF2-40B4-BE49-F238E27FC236}">
                <a16:creationId xmlns:a16="http://schemas.microsoft.com/office/drawing/2014/main" id="{54CACECD-F3ED-F1D4-0E12-4A3E8D4A4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953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9">
            <a:hlinkClick r:id="" action="ppaction://noaction">
              <a:snd r:embed="rId10" name="SERVILLETA.wav"/>
            </a:hlinkClick>
            <a:extLst>
              <a:ext uri="{FF2B5EF4-FFF2-40B4-BE49-F238E27FC236}">
                <a16:creationId xmlns:a16="http://schemas.microsoft.com/office/drawing/2014/main" id="{B9159DC6-8BB4-0BEF-986C-1059AA7D1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24000"/>
            <a:ext cx="1303338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10">
            <a:hlinkClick r:id="" action="ppaction://noaction">
              <a:snd r:embed="rId12" name="mantel.wav"/>
            </a:hlinkClick>
            <a:extLst>
              <a:ext uri="{FF2B5EF4-FFF2-40B4-BE49-F238E27FC236}">
                <a16:creationId xmlns:a16="http://schemas.microsoft.com/office/drawing/2014/main" id="{392F5827-D5F3-0048-04FD-0CE8E596A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200400"/>
            <a:ext cx="1235075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1">
            <a:hlinkClick r:id="" action="ppaction://noaction">
              <a:snd r:embed="rId14" name="CUCHILLO.wav"/>
            </a:hlinkClick>
            <a:extLst>
              <a:ext uri="{FF2B5EF4-FFF2-40B4-BE49-F238E27FC236}">
                <a16:creationId xmlns:a16="http://schemas.microsoft.com/office/drawing/2014/main" id="{1D084DC8-7180-CF3E-8A1B-5F2A9B7B2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200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2">
            <a:hlinkClick r:id="" action="ppaction://noaction">
              <a:snd r:embed="rId16" name="cuchara.wav"/>
            </a:hlinkClick>
            <a:extLst>
              <a:ext uri="{FF2B5EF4-FFF2-40B4-BE49-F238E27FC236}">
                <a16:creationId xmlns:a16="http://schemas.microsoft.com/office/drawing/2014/main" id="{F29FD85F-ADAD-323D-69CD-FDFA9DF1F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6" b="9448"/>
          <a:stretch>
            <a:fillRect/>
          </a:stretch>
        </p:blipFill>
        <p:spPr bwMode="auto">
          <a:xfrm>
            <a:off x="4876800" y="5029200"/>
            <a:ext cx="13716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13">
            <a:hlinkClick r:id="" action="ppaction://noaction">
              <a:snd r:embed="rId18" name="TENEDOR.wav"/>
            </a:hlinkClick>
            <a:extLst>
              <a:ext uri="{FF2B5EF4-FFF2-40B4-BE49-F238E27FC236}">
                <a16:creationId xmlns:a16="http://schemas.microsoft.com/office/drawing/2014/main" id="{0389D3E7-9416-8C78-CAB5-583C7E0DB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" b="4724"/>
          <a:stretch>
            <a:fillRect/>
          </a:stretch>
        </p:blipFill>
        <p:spPr bwMode="auto">
          <a:xfrm>
            <a:off x="762000" y="3276600"/>
            <a:ext cx="13716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7" name="Text Box 15">
            <a:hlinkClick r:id="" action="ppaction://noaction">
              <a:snd r:embed="rId16" name="cuchara.wav"/>
            </a:hlinkClick>
            <a:extLst>
              <a:ext uri="{FF2B5EF4-FFF2-40B4-BE49-F238E27FC236}">
                <a16:creationId xmlns:a16="http://schemas.microsoft.com/office/drawing/2014/main" id="{61A9982E-4B5D-CE3B-A980-D1D7FF4FF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810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es-ES"/>
              <a:t>лъжица</a:t>
            </a:r>
            <a:endParaRPr lang="es-ES" altLang="es-ES"/>
          </a:p>
        </p:txBody>
      </p:sp>
      <p:sp>
        <p:nvSpPr>
          <p:cNvPr id="21518" name="Rectangle 16">
            <a:hlinkClick r:id="rId20" action="ppaction://hlinksldjump">
              <a:snd r:embed="rId21" name="voltage.wav"/>
            </a:hlinkClick>
            <a:extLst>
              <a:ext uri="{FF2B5EF4-FFF2-40B4-BE49-F238E27FC236}">
                <a16:creationId xmlns:a16="http://schemas.microsoft.com/office/drawing/2014/main" id="{FA4FE1D7-5108-B285-5BDE-D76CAB4523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686800" cy="548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21519" name="Rectangle 17">
            <a:hlinkClick r:id="" action="ppaction://hlinkshowjump?jump=nextslide">
              <a:snd r:embed="rId22" name="arrow.wav"/>
            </a:hlinkClick>
            <a:extLst>
              <a:ext uri="{FF2B5EF4-FFF2-40B4-BE49-F238E27FC236}">
                <a16:creationId xmlns:a16="http://schemas.microsoft.com/office/drawing/2014/main" id="{BC5A3F6D-E1E4-3B66-2746-5C7D00827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724400"/>
            <a:ext cx="1600200" cy="1752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>
            <a:extLst>
              <a:ext uri="{FF2B5EF4-FFF2-40B4-BE49-F238E27FC236}">
                <a16:creationId xmlns:a16="http://schemas.microsoft.com/office/drawing/2014/main" id="{FE0D3860-C9EE-82CD-51E4-E67276E0E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/>
              <a:t>1 - 2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245E7254-4E06-122B-8A16-124DFF2C3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pic>
        <p:nvPicPr>
          <p:cNvPr id="22532" name="Picture 4">
            <a:hlinkClick r:id="" action="ppaction://noaction">
              <a:snd r:embed="rId2" name="COMER.wav"/>
            </a:hlinkClick>
            <a:extLst>
              <a:ext uri="{FF2B5EF4-FFF2-40B4-BE49-F238E27FC236}">
                <a16:creationId xmlns:a16="http://schemas.microsoft.com/office/drawing/2014/main" id="{A1C6DBC8-B3DF-EF02-3C6E-B7F87A0AA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0" b="11810"/>
          <a:stretch>
            <a:fillRect/>
          </a:stretch>
        </p:blipFill>
        <p:spPr bwMode="auto">
          <a:xfrm>
            <a:off x="609600" y="1600200"/>
            <a:ext cx="15240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>
            <a:hlinkClick r:id="" action="ppaction://noaction">
              <a:snd r:embed="rId4" name="cocinar.wav"/>
            </a:hlinkClick>
            <a:extLst>
              <a:ext uri="{FF2B5EF4-FFF2-40B4-BE49-F238E27FC236}">
                <a16:creationId xmlns:a16="http://schemas.microsoft.com/office/drawing/2014/main" id="{E2011F2A-97D5-8D4E-1120-5A3DE1CCB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724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>
            <a:hlinkClick r:id="" action="ppaction://noaction">
              <a:snd r:embed="rId6" name="CORTAR.wav"/>
            </a:hlinkClick>
            <a:extLst>
              <a:ext uri="{FF2B5EF4-FFF2-40B4-BE49-F238E27FC236}">
                <a16:creationId xmlns:a16="http://schemas.microsoft.com/office/drawing/2014/main" id="{BE11B78E-2CA1-5A40-09D8-061321902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6" b="4724"/>
          <a:stretch>
            <a:fillRect/>
          </a:stretch>
        </p:blipFill>
        <p:spPr bwMode="auto">
          <a:xfrm>
            <a:off x="685800" y="4876800"/>
            <a:ext cx="1524000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>
            <a:hlinkClick r:id="" action="ppaction://noaction">
              <a:snd r:embed="rId8" name="VASO.wav"/>
            </a:hlinkClick>
            <a:extLst>
              <a:ext uri="{FF2B5EF4-FFF2-40B4-BE49-F238E27FC236}">
                <a16:creationId xmlns:a16="http://schemas.microsoft.com/office/drawing/2014/main" id="{E1088FDC-F7C2-BF74-010C-99A6436A1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953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8">
            <a:hlinkClick r:id="" action="ppaction://noaction">
              <a:snd r:embed="rId10" name="SERVILLETA.wav"/>
            </a:hlinkClick>
            <a:extLst>
              <a:ext uri="{FF2B5EF4-FFF2-40B4-BE49-F238E27FC236}">
                <a16:creationId xmlns:a16="http://schemas.microsoft.com/office/drawing/2014/main" id="{5E687498-FC6B-A9B6-4F8E-1409283B2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24000"/>
            <a:ext cx="1303338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9">
            <a:hlinkClick r:id="" action="ppaction://noaction">
              <a:snd r:embed="rId12" name="mantel.wav"/>
            </a:hlinkClick>
            <a:extLst>
              <a:ext uri="{FF2B5EF4-FFF2-40B4-BE49-F238E27FC236}">
                <a16:creationId xmlns:a16="http://schemas.microsoft.com/office/drawing/2014/main" id="{68E505CD-6645-BB6B-148C-E34F88076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200400"/>
            <a:ext cx="1235075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0">
            <a:hlinkClick r:id="" action="ppaction://noaction">
              <a:snd r:embed="rId14" name="CUCHILLO.wav"/>
            </a:hlinkClick>
            <a:extLst>
              <a:ext uri="{FF2B5EF4-FFF2-40B4-BE49-F238E27FC236}">
                <a16:creationId xmlns:a16="http://schemas.microsoft.com/office/drawing/2014/main" id="{BA09D58B-D037-656D-C8EB-5DF026529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200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12">
            <a:hlinkClick r:id="" action="ppaction://noaction">
              <a:snd r:embed="rId16" name="TENEDOR.wav"/>
            </a:hlinkClick>
            <a:extLst>
              <a:ext uri="{FF2B5EF4-FFF2-40B4-BE49-F238E27FC236}">
                <a16:creationId xmlns:a16="http://schemas.microsoft.com/office/drawing/2014/main" id="{44C34529-06D6-FD43-0F0B-040252B5D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" b="4724"/>
          <a:stretch>
            <a:fillRect/>
          </a:stretch>
        </p:blipFill>
        <p:spPr bwMode="auto">
          <a:xfrm>
            <a:off x="762000" y="3276600"/>
            <a:ext cx="13716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0" name="Text Box 14">
            <a:hlinkClick r:id="" action="ppaction://noaction">
              <a:snd r:embed="rId18" name="mantel.wav"/>
            </a:hlinkClick>
            <a:extLst>
              <a:ext uri="{FF2B5EF4-FFF2-40B4-BE49-F238E27FC236}">
                <a16:creationId xmlns:a16="http://schemas.microsoft.com/office/drawing/2014/main" id="{87F52134-3755-D928-1290-6D68EDEB4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810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es-ES"/>
              <a:t>покривка</a:t>
            </a:r>
            <a:endParaRPr lang="es-ES" altLang="es-ES"/>
          </a:p>
        </p:txBody>
      </p:sp>
      <p:sp>
        <p:nvSpPr>
          <p:cNvPr id="22541" name="Rectangle 15">
            <a:hlinkClick r:id="rId19" action="ppaction://hlinksldjump">
              <a:snd r:embed="rId20" name="voltage.wav"/>
            </a:hlinkClick>
            <a:extLst>
              <a:ext uri="{FF2B5EF4-FFF2-40B4-BE49-F238E27FC236}">
                <a16:creationId xmlns:a16="http://schemas.microsoft.com/office/drawing/2014/main" id="{BAAB8CD3-A299-7460-E855-FD6566164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686800" cy="548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22542" name="Rectangle 16">
            <a:hlinkClick r:id="" action="ppaction://hlinkshowjump?jump=nextslide">
              <a:snd r:embed="rId21" name="arrow.wav"/>
            </a:hlinkClick>
            <a:extLst>
              <a:ext uri="{FF2B5EF4-FFF2-40B4-BE49-F238E27FC236}">
                <a16:creationId xmlns:a16="http://schemas.microsoft.com/office/drawing/2014/main" id="{B33DB0D9-946E-02A7-92D4-0185C7D71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895600"/>
            <a:ext cx="1524000" cy="1752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>
            <a:extLst>
              <a:ext uri="{FF2B5EF4-FFF2-40B4-BE49-F238E27FC236}">
                <a16:creationId xmlns:a16="http://schemas.microsoft.com/office/drawing/2014/main" id="{AE182279-0E8E-13B6-2F52-401996383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/>
              <a:t>1 - 2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38BC7887-E314-DBF0-190F-131637613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pic>
        <p:nvPicPr>
          <p:cNvPr id="23556" name="Picture 4">
            <a:hlinkClick r:id="" action="ppaction://noaction">
              <a:snd r:embed="rId2" name="COMER.wav"/>
            </a:hlinkClick>
            <a:extLst>
              <a:ext uri="{FF2B5EF4-FFF2-40B4-BE49-F238E27FC236}">
                <a16:creationId xmlns:a16="http://schemas.microsoft.com/office/drawing/2014/main" id="{88A4A581-A31E-DA8D-EEAE-853FC4981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0" b="11810"/>
          <a:stretch>
            <a:fillRect/>
          </a:stretch>
        </p:blipFill>
        <p:spPr bwMode="auto">
          <a:xfrm>
            <a:off x="609600" y="1600200"/>
            <a:ext cx="15240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>
            <a:hlinkClick r:id="" action="ppaction://noaction">
              <a:snd r:embed="rId4" name="cocinar.wav"/>
            </a:hlinkClick>
            <a:extLst>
              <a:ext uri="{FF2B5EF4-FFF2-40B4-BE49-F238E27FC236}">
                <a16:creationId xmlns:a16="http://schemas.microsoft.com/office/drawing/2014/main" id="{E75B164D-8308-21C7-D46A-9FF0A80B0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724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>
            <a:hlinkClick r:id="" action="ppaction://noaction">
              <a:snd r:embed="rId6" name="CORTAR.wav"/>
            </a:hlinkClick>
            <a:extLst>
              <a:ext uri="{FF2B5EF4-FFF2-40B4-BE49-F238E27FC236}">
                <a16:creationId xmlns:a16="http://schemas.microsoft.com/office/drawing/2014/main" id="{C49933D3-AD53-0AB7-9DA9-D738463FD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6" b="4724"/>
          <a:stretch>
            <a:fillRect/>
          </a:stretch>
        </p:blipFill>
        <p:spPr bwMode="auto">
          <a:xfrm>
            <a:off x="685800" y="4876800"/>
            <a:ext cx="1524000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7">
            <a:hlinkClick r:id="" action="ppaction://noaction">
              <a:snd r:embed="rId8" name="VASO.wav"/>
            </a:hlinkClick>
            <a:extLst>
              <a:ext uri="{FF2B5EF4-FFF2-40B4-BE49-F238E27FC236}">
                <a16:creationId xmlns:a16="http://schemas.microsoft.com/office/drawing/2014/main" id="{1CD4A3D1-FE1D-B40D-A778-10CBC698D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953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8">
            <a:hlinkClick r:id="" action="ppaction://noaction">
              <a:snd r:embed="rId10" name="SERVILLETA.wav"/>
            </a:hlinkClick>
            <a:extLst>
              <a:ext uri="{FF2B5EF4-FFF2-40B4-BE49-F238E27FC236}">
                <a16:creationId xmlns:a16="http://schemas.microsoft.com/office/drawing/2014/main" id="{048A8E89-BD91-6030-2AB2-E6E700E01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24000"/>
            <a:ext cx="1303338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10">
            <a:hlinkClick r:id="" action="ppaction://noaction">
              <a:snd r:embed="rId12" name="CUCHILLO.wav"/>
            </a:hlinkClick>
            <a:extLst>
              <a:ext uri="{FF2B5EF4-FFF2-40B4-BE49-F238E27FC236}">
                <a16:creationId xmlns:a16="http://schemas.microsoft.com/office/drawing/2014/main" id="{8698F7F6-C70B-FBEC-F4BD-A765F5D49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200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11">
            <a:hlinkClick r:id="" action="ppaction://noaction">
              <a:snd r:embed="rId14" name="TENEDOR.wav"/>
            </a:hlinkClick>
            <a:extLst>
              <a:ext uri="{FF2B5EF4-FFF2-40B4-BE49-F238E27FC236}">
                <a16:creationId xmlns:a16="http://schemas.microsoft.com/office/drawing/2014/main" id="{5E8DFE05-94A2-71D8-E7D8-08D8DF4D6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" b="4724"/>
          <a:stretch>
            <a:fillRect/>
          </a:stretch>
        </p:blipFill>
        <p:spPr bwMode="auto">
          <a:xfrm>
            <a:off x="762000" y="3276600"/>
            <a:ext cx="13716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3" name="Text Box 13">
            <a:hlinkClick r:id="" action="ppaction://noaction">
              <a:snd r:embed="rId6" name="CORTAR.wav"/>
            </a:hlinkClick>
            <a:extLst>
              <a:ext uri="{FF2B5EF4-FFF2-40B4-BE49-F238E27FC236}">
                <a16:creationId xmlns:a16="http://schemas.microsoft.com/office/drawing/2014/main" id="{A201CA0B-B40A-83A0-BAC1-434831604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810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es-ES"/>
              <a:t>режа</a:t>
            </a:r>
            <a:endParaRPr lang="es-ES" altLang="es-ES"/>
          </a:p>
        </p:txBody>
      </p:sp>
      <p:sp>
        <p:nvSpPr>
          <p:cNvPr id="23564" name="Rectangle 14">
            <a:hlinkClick r:id="rId16" action="ppaction://hlinksldjump">
              <a:snd r:embed="rId17" name="voltage.wav"/>
            </a:hlinkClick>
            <a:extLst>
              <a:ext uri="{FF2B5EF4-FFF2-40B4-BE49-F238E27FC236}">
                <a16:creationId xmlns:a16="http://schemas.microsoft.com/office/drawing/2014/main" id="{68A377E3-F093-AF52-F314-69008D219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686800" cy="548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23565" name="Rectangle 15">
            <a:hlinkClick r:id="" action="ppaction://hlinkshowjump?jump=nextslide">
              <a:snd r:embed="rId18" name="arrow.wav"/>
            </a:hlinkClick>
            <a:extLst>
              <a:ext uri="{FF2B5EF4-FFF2-40B4-BE49-F238E27FC236}">
                <a16:creationId xmlns:a16="http://schemas.microsoft.com/office/drawing/2014/main" id="{5A37650A-4469-5FA6-864C-E7F020619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648200"/>
            <a:ext cx="2133600" cy="1752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>
            <a:extLst>
              <a:ext uri="{FF2B5EF4-FFF2-40B4-BE49-F238E27FC236}">
                <a16:creationId xmlns:a16="http://schemas.microsoft.com/office/drawing/2014/main" id="{45281D03-BA42-052E-8989-5EE998307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/>
              <a:t>1 - 2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9CDEBBF3-D15B-DE80-CDE5-446FEBF83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pic>
        <p:nvPicPr>
          <p:cNvPr id="24580" name="Picture 4">
            <a:hlinkClick r:id="" action="ppaction://noaction">
              <a:snd r:embed="rId2" name="COMER.wav"/>
            </a:hlinkClick>
            <a:extLst>
              <a:ext uri="{FF2B5EF4-FFF2-40B4-BE49-F238E27FC236}">
                <a16:creationId xmlns:a16="http://schemas.microsoft.com/office/drawing/2014/main" id="{E233721B-F529-1826-754C-79127EAE0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0" b="11810"/>
          <a:stretch>
            <a:fillRect/>
          </a:stretch>
        </p:blipFill>
        <p:spPr bwMode="auto">
          <a:xfrm>
            <a:off x="609600" y="1600200"/>
            <a:ext cx="15240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>
            <a:hlinkClick r:id="" action="ppaction://noaction">
              <a:snd r:embed="rId4" name="cocinar.wav"/>
            </a:hlinkClick>
            <a:extLst>
              <a:ext uri="{FF2B5EF4-FFF2-40B4-BE49-F238E27FC236}">
                <a16:creationId xmlns:a16="http://schemas.microsoft.com/office/drawing/2014/main" id="{20538E27-305C-07B5-6248-4C10E51F2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724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7">
            <a:hlinkClick r:id="" action="ppaction://noaction">
              <a:snd r:embed="rId6" name="VASO.wav"/>
            </a:hlinkClick>
            <a:extLst>
              <a:ext uri="{FF2B5EF4-FFF2-40B4-BE49-F238E27FC236}">
                <a16:creationId xmlns:a16="http://schemas.microsoft.com/office/drawing/2014/main" id="{ED4A5A61-DBD8-AC4C-E0A7-36295779F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953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8">
            <a:hlinkClick r:id="" action="ppaction://noaction">
              <a:snd r:embed="rId8" name="SERVILLETA.wav"/>
            </a:hlinkClick>
            <a:extLst>
              <a:ext uri="{FF2B5EF4-FFF2-40B4-BE49-F238E27FC236}">
                <a16:creationId xmlns:a16="http://schemas.microsoft.com/office/drawing/2014/main" id="{0BD32EC3-40BD-D514-71E4-EB7E8BF5A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24000"/>
            <a:ext cx="1303338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9">
            <a:hlinkClick r:id="" action="ppaction://noaction">
              <a:snd r:embed="rId10" name="CUCHILLO.wav"/>
            </a:hlinkClick>
            <a:extLst>
              <a:ext uri="{FF2B5EF4-FFF2-40B4-BE49-F238E27FC236}">
                <a16:creationId xmlns:a16="http://schemas.microsoft.com/office/drawing/2014/main" id="{7B3C3D8F-606D-3BEE-7488-F13591F6B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200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10">
            <a:hlinkClick r:id="" action="ppaction://noaction">
              <a:snd r:embed="rId12" name="TENEDOR.wav"/>
            </a:hlinkClick>
            <a:extLst>
              <a:ext uri="{FF2B5EF4-FFF2-40B4-BE49-F238E27FC236}">
                <a16:creationId xmlns:a16="http://schemas.microsoft.com/office/drawing/2014/main" id="{E8CD7702-E0D7-DDFE-E79B-DF961FF28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" b="4724"/>
          <a:stretch>
            <a:fillRect/>
          </a:stretch>
        </p:blipFill>
        <p:spPr bwMode="auto">
          <a:xfrm>
            <a:off x="762000" y="3276600"/>
            <a:ext cx="13716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6" name="Text Box 12">
            <a:hlinkClick r:id="" action="ppaction://noaction">
              <a:snd r:embed="rId6" name="VASO.wav"/>
            </a:hlinkClick>
            <a:extLst>
              <a:ext uri="{FF2B5EF4-FFF2-40B4-BE49-F238E27FC236}">
                <a16:creationId xmlns:a16="http://schemas.microsoft.com/office/drawing/2014/main" id="{C2E70ED9-5CF4-C2EB-3FD2-8B93BD2C8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810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es-ES"/>
              <a:t>чаша</a:t>
            </a:r>
            <a:endParaRPr lang="es-ES" altLang="es-ES"/>
          </a:p>
        </p:txBody>
      </p:sp>
      <p:sp>
        <p:nvSpPr>
          <p:cNvPr id="24587" name="Rectangle 13">
            <a:hlinkClick r:id="rId14" action="ppaction://hlinksldjump">
              <a:snd r:embed="rId15" name="voltage.wav"/>
            </a:hlinkClick>
            <a:extLst>
              <a:ext uri="{FF2B5EF4-FFF2-40B4-BE49-F238E27FC236}">
                <a16:creationId xmlns:a16="http://schemas.microsoft.com/office/drawing/2014/main" id="{38C549B0-BA47-02C7-DD1D-4FE2F373F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686800" cy="548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24588" name="Rectangle 14">
            <a:hlinkClick r:id="" action="ppaction://hlinkshowjump?jump=nextslide">
              <a:snd r:embed="rId16" name="arrow.wav"/>
            </a:hlinkClick>
            <a:extLst>
              <a:ext uri="{FF2B5EF4-FFF2-40B4-BE49-F238E27FC236}">
                <a16:creationId xmlns:a16="http://schemas.microsoft.com/office/drawing/2014/main" id="{96B8C2C9-C403-4F63-A005-8AF53D1821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4495800"/>
            <a:ext cx="1295400" cy="1752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>
            <a:extLst>
              <a:ext uri="{FF2B5EF4-FFF2-40B4-BE49-F238E27FC236}">
                <a16:creationId xmlns:a16="http://schemas.microsoft.com/office/drawing/2014/main" id="{956DCAC6-F4E1-AA39-CE5E-CA55CBA9F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/>
              <a:t>1 - 2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695180E3-0B1F-BB83-A12E-5DE87F67E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pic>
        <p:nvPicPr>
          <p:cNvPr id="25604" name="Picture 4">
            <a:hlinkClick r:id="" action="ppaction://noaction">
              <a:snd r:embed="rId2" name="COMER.wav"/>
            </a:hlinkClick>
            <a:extLst>
              <a:ext uri="{FF2B5EF4-FFF2-40B4-BE49-F238E27FC236}">
                <a16:creationId xmlns:a16="http://schemas.microsoft.com/office/drawing/2014/main" id="{4E923BEB-59DF-D1AE-F6FD-C62444B48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0" b="11810"/>
          <a:stretch>
            <a:fillRect/>
          </a:stretch>
        </p:blipFill>
        <p:spPr bwMode="auto">
          <a:xfrm>
            <a:off x="609600" y="1600200"/>
            <a:ext cx="15240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>
            <a:hlinkClick r:id="" action="ppaction://noaction">
              <a:snd r:embed="rId4" name="cocinar.wav"/>
            </a:hlinkClick>
            <a:extLst>
              <a:ext uri="{FF2B5EF4-FFF2-40B4-BE49-F238E27FC236}">
                <a16:creationId xmlns:a16="http://schemas.microsoft.com/office/drawing/2014/main" id="{D7632CA2-B275-2D47-A1F8-26EF2F5B1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724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7">
            <a:hlinkClick r:id="" action="ppaction://noaction">
              <a:snd r:embed="rId6" name="SERVILLETA.wav"/>
            </a:hlinkClick>
            <a:extLst>
              <a:ext uri="{FF2B5EF4-FFF2-40B4-BE49-F238E27FC236}">
                <a16:creationId xmlns:a16="http://schemas.microsoft.com/office/drawing/2014/main" id="{33154095-DE18-8BCD-E34E-208FD25F4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24000"/>
            <a:ext cx="1303338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8">
            <a:hlinkClick r:id="" action="ppaction://noaction">
              <a:snd r:embed="rId8" name="CUCHILLO.wav"/>
            </a:hlinkClick>
            <a:extLst>
              <a:ext uri="{FF2B5EF4-FFF2-40B4-BE49-F238E27FC236}">
                <a16:creationId xmlns:a16="http://schemas.microsoft.com/office/drawing/2014/main" id="{7E881778-089B-0AA7-D657-85E0216FB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200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9">
            <a:hlinkClick r:id="" action="ppaction://noaction">
              <a:snd r:embed="rId10" name="TENEDOR.wav"/>
            </a:hlinkClick>
            <a:extLst>
              <a:ext uri="{FF2B5EF4-FFF2-40B4-BE49-F238E27FC236}">
                <a16:creationId xmlns:a16="http://schemas.microsoft.com/office/drawing/2014/main" id="{B2A9CF31-45CC-3DA8-5602-6DF4F0C1D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" b="4724"/>
          <a:stretch>
            <a:fillRect/>
          </a:stretch>
        </p:blipFill>
        <p:spPr bwMode="auto">
          <a:xfrm>
            <a:off x="762000" y="3276600"/>
            <a:ext cx="13716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9" name="Text Box 11">
            <a:hlinkClick r:id="" action="ppaction://noaction">
              <a:snd r:embed="rId2" name="COMER.wav"/>
            </a:hlinkClick>
            <a:extLst>
              <a:ext uri="{FF2B5EF4-FFF2-40B4-BE49-F238E27FC236}">
                <a16:creationId xmlns:a16="http://schemas.microsoft.com/office/drawing/2014/main" id="{4628554E-88D5-2250-C997-02DE38E35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810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es-ES"/>
              <a:t>ям</a:t>
            </a:r>
            <a:endParaRPr lang="es-ES" altLang="es-ES"/>
          </a:p>
        </p:txBody>
      </p:sp>
      <p:sp>
        <p:nvSpPr>
          <p:cNvPr id="25610" name="Rectangle 12">
            <a:hlinkClick r:id="rId12" action="ppaction://hlinksldjump">
              <a:snd r:embed="rId13" name="voltage.wav"/>
            </a:hlinkClick>
            <a:extLst>
              <a:ext uri="{FF2B5EF4-FFF2-40B4-BE49-F238E27FC236}">
                <a16:creationId xmlns:a16="http://schemas.microsoft.com/office/drawing/2014/main" id="{BDBBC74C-24FF-DE38-8D78-438075299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686800" cy="548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25611" name="Rectangle 13">
            <a:hlinkClick r:id="" action="ppaction://hlinkshowjump?jump=nextslide">
              <a:snd r:embed="rId14" name="arrow.wav"/>
            </a:hlinkClick>
            <a:extLst>
              <a:ext uri="{FF2B5EF4-FFF2-40B4-BE49-F238E27FC236}">
                <a16:creationId xmlns:a16="http://schemas.microsoft.com/office/drawing/2014/main" id="{8C8F15C4-686B-41C7-A96E-6ED7551E5E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295400"/>
            <a:ext cx="1752600" cy="1752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>
            <a:extLst>
              <a:ext uri="{FF2B5EF4-FFF2-40B4-BE49-F238E27FC236}">
                <a16:creationId xmlns:a16="http://schemas.microsoft.com/office/drawing/2014/main" id="{3CB4BF81-71D9-9C85-12F6-D674737D4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/>
              <a:t>1 - 2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E58B9631-5D5F-77DA-045F-4839B80E9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pic>
        <p:nvPicPr>
          <p:cNvPr id="26628" name="Picture 5">
            <a:hlinkClick r:id="" action="ppaction://noaction">
              <a:snd r:embed="rId2" name="cocinar.wav"/>
            </a:hlinkClick>
            <a:extLst>
              <a:ext uri="{FF2B5EF4-FFF2-40B4-BE49-F238E27FC236}">
                <a16:creationId xmlns:a16="http://schemas.microsoft.com/office/drawing/2014/main" id="{C0B51CD4-CE7A-2FBD-DA4E-176320F57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724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6">
            <a:hlinkClick r:id="" action="ppaction://noaction">
              <a:snd r:embed="rId4" name="SERVILLETA.wav"/>
            </a:hlinkClick>
            <a:extLst>
              <a:ext uri="{FF2B5EF4-FFF2-40B4-BE49-F238E27FC236}">
                <a16:creationId xmlns:a16="http://schemas.microsoft.com/office/drawing/2014/main" id="{CD12A3BF-B1CF-FE96-1612-7D328B7B5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24000"/>
            <a:ext cx="1303338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7">
            <a:hlinkClick r:id="" action="ppaction://noaction">
              <a:snd r:embed="rId6" name="CUCHILLO.wav"/>
            </a:hlinkClick>
            <a:extLst>
              <a:ext uri="{FF2B5EF4-FFF2-40B4-BE49-F238E27FC236}">
                <a16:creationId xmlns:a16="http://schemas.microsoft.com/office/drawing/2014/main" id="{EA11C697-DA03-E2E8-955F-0040094E0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200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8">
            <a:hlinkClick r:id="" action="ppaction://noaction">
              <a:snd r:embed="rId8" name="TENEDOR.wav"/>
            </a:hlinkClick>
            <a:extLst>
              <a:ext uri="{FF2B5EF4-FFF2-40B4-BE49-F238E27FC236}">
                <a16:creationId xmlns:a16="http://schemas.microsoft.com/office/drawing/2014/main" id="{56E0EA9D-209A-F262-2A12-4EC5FF21F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" b="4724"/>
          <a:stretch>
            <a:fillRect/>
          </a:stretch>
        </p:blipFill>
        <p:spPr bwMode="auto">
          <a:xfrm>
            <a:off x="762000" y="3276600"/>
            <a:ext cx="13716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Text Box 10">
            <a:hlinkClick r:id="" action="ppaction://noaction">
              <a:snd r:embed="rId2" name="cocinar.wav"/>
            </a:hlinkClick>
            <a:extLst>
              <a:ext uri="{FF2B5EF4-FFF2-40B4-BE49-F238E27FC236}">
                <a16:creationId xmlns:a16="http://schemas.microsoft.com/office/drawing/2014/main" id="{1E48E685-2666-63CE-3473-7DAAE9293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34963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es-ES"/>
              <a:t>готвя</a:t>
            </a:r>
            <a:endParaRPr lang="es-ES" altLang="es-ES"/>
          </a:p>
        </p:txBody>
      </p:sp>
      <p:sp>
        <p:nvSpPr>
          <p:cNvPr id="26633" name="Rectangle 11">
            <a:hlinkClick r:id="rId10" action="ppaction://hlinksldjump">
              <a:snd r:embed="rId11" name="voltage.wav"/>
            </a:hlinkClick>
            <a:extLst>
              <a:ext uri="{FF2B5EF4-FFF2-40B4-BE49-F238E27FC236}">
                <a16:creationId xmlns:a16="http://schemas.microsoft.com/office/drawing/2014/main" id="{36C16D6E-BE47-0EE6-F5BC-CB0CC3F5E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686800" cy="548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26634" name="Rectangle 12">
            <a:hlinkClick r:id="" action="ppaction://hlinkshowjump?jump=nextslide">
              <a:snd r:embed="rId12" name="arrow.wav"/>
            </a:hlinkClick>
            <a:extLst>
              <a:ext uri="{FF2B5EF4-FFF2-40B4-BE49-F238E27FC236}">
                <a16:creationId xmlns:a16="http://schemas.microsoft.com/office/drawing/2014/main" id="{E86B0037-9B2E-E5A5-CC43-86D2A55C2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4648200"/>
            <a:ext cx="1905000" cy="1752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>
            <a:extLst>
              <a:ext uri="{FF2B5EF4-FFF2-40B4-BE49-F238E27FC236}">
                <a16:creationId xmlns:a16="http://schemas.microsoft.com/office/drawing/2014/main" id="{6E9082C7-DB93-6318-D94D-90B6D1D58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/>
              <a:t>1 - 2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3CDDFE0D-A23B-3825-5FFB-944BB58CA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pic>
        <p:nvPicPr>
          <p:cNvPr id="27652" name="Picture 5">
            <a:hlinkClick r:id="" action="ppaction://noaction">
              <a:snd r:embed="rId2" name="SERVILLETA.wav"/>
            </a:hlinkClick>
            <a:extLst>
              <a:ext uri="{FF2B5EF4-FFF2-40B4-BE49-F238E27FC236}">
                <a16:creationId xmlns:a16="http://schemas.microsoft.com/office/drawing/2014/main" id="{7483479B-BBE8-41C7-2967-283EA591B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24000"/>
            <a:ext cx="1303338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>
            <a:hlinkClick r:id="" action="ppaction://noaction">
              <a:snd r:embed="rId4" name="CUCHILLO.wav"/>
            </a:hlinkClick>
            <a:extLst>
              <a:ext uri="{FF2B5EF4-FFF2-40B4-BE49-F238E27FC236}">
                <a16:creationId xmlns:a16="http://schemas.microsoft.com/office/drawing/2014/main" id="{344C4ECD-98D4-4B40-5673-FE8554DA8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200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7">
            <a:hlinkClick r:id="" action="ppaction://noaction">
              <a:snd r:embed="rId6" name="TENEDOR.wav"/>
            </a:hlinkClick>
            <a:extLst>
              <a:ext uri="{FF2B5EF4-FFF2-40B4-BE49-F238E27FC236}">
                <a16:creationId xmlns:a16="http://schemas.microsoft.com/office/drawing/2014/main" id="{3AB4DD10-9278-8CC2-F919-90DBBCF5A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" b="4724"/>
          <a:stretch>
            <a:fillRect/>
          </a:stretch>
        </p:blipFill>
        <p:spPr bwMode="auto">
          <a:xfrm>
            <a:off x="762000" y="3276600"/>
            <a:ext cx="13716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Text Box 9">
            <a:hlinkClick r:id="" action="ppaction://noaction">
              <a:snd r:embed="rId2" name="SERVILLETA.wav"/>
            </a:hlinkClick>
            <a:extLst>
              <a:ext uri="{FF2B5EF4-FFF2-40B4-BE49-F238E27FC236}">
                <a16:creationId xmlns:a16="http://schemas.microsoft.com/office/drawing/2014/main" id="{BCBF37B9-1371-1DE3-A91B-727E7507C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810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es-ES"/>
              <a:t>салфетка</a:t>
            </a:r>
            <a:endParaRPr lang="es-ES" altLang="es-ES"/>
          </a:p>
        </p:txBody>
      </p:sp>
      <p:sp>
        <p:nvSpPr>
          <p:cNvPr id="27656" name="Rectangle 10">
            <a:hlinkClick r:id="rId8" action="ppaction://hlinksldjump">
              <a:snd r:embed="rId9" name="voltage.wav"/>
            </a:hlinkClick>
            <a:extLst>
              <a:ext uri="{FF2B5EF4-FFF2-40B4-BE49-F238E27FC236}">
                <a16:creationId xmlns:a16="http://schemas.microsoft.com/office/drawing/2014/main" id="{80B5B9B5-8665-3E9F-1C2F-89F4BB3327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686800" cy="548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27657" name="Rectangle 11">
            <a:hlinkClick r:id="" action="ppaction://hlinkshowjump?jump=nextslide">
              <a:snd r:embed="rId10" name="arrow.wav"/>
            </a:hlinkClick>
            <a:extLst>
              <a:ext uri="{FF2B5EF4-FFF2-40B4-BE49-F238E27FC236}">
                <a16:creationId xmlns:a16="http://schemas.microsoft.com/office/drawing/2014/main" id="{77F7F5DF-F9E3-10B9-0659-5E8E6E01C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1295400"/>
            <a:ext cx="1600200" cy="1752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>
            <a:extLst>
              <a:ext uri="{FF2B5EF4-FFF2-40B4-BE49-F238E27FC236}">
                <a16:creationId xmlns:a16="http://schemas.microsoft.com/office/drawing/2014/main" id="{E724D48A-5FF2-6360-043B-0FA8149FF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/>
              <a:t>1 - 2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BA372CB1-868E-F01F-31DC-A13F6FDAA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pic>
        <p:nvPicPr>
          <p:cNvPr id="28676" name="Picture 5">
            <a:hlinkClick r:id="" action="ppaction://noaction">
              <a:snd r:embed="rId2" name="CUCHILLO.wav"/>
            </a:hlinkClick>
            <a:extLst>
              <a:ext uri="{FF2B5EF4-FFF2-40B4-BE49-F238E27FC236}">
                <a16:creationId xmlns:a16="http://schemas.microsoft.com/office/drawing/2014/main" id="{B1CC1DAA-9905-8A00-B6E0-3EDA9D5B3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200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6">
            <a:hlinkClick r:id="" action="ppaction://noaction">
              <a:snd r:embed="rId4" name="TENEDOR.wav"/>
            </a:hlinkClick>
            <a:extLst>
              <a:ext uri="{FF2B5EF4-FFF2-40B4-BE49-F238E27FC236}">
                <a16:creationId xmlns:a16="http://schemas.microsoft.com/office/drawing/2014/main" id="{FF6D536D-6963-D3A9-3B99-3376A689E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" b="4724"/>
          <a:stretch>
            <a:fillRect/>
          </a:stretch>
        </p:blipFill>
        <p:spPr bwMode="auto">
          <a:xfrm>
            <a:off x="762000" y="3276600"/>
            <a:ext cx="13716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 Box 8">
            <a:hlinkClick r:id="" action="ppaction://noaction">
              <a:snd r:embed="rId2" name="CUCHILLO.wav"/>
            </a:hlinkClick>
            <a:extLst>
              <a:ext uri="{FF2B5EF4-FFF2-40B4-BE49-F238E27FC236}">
                <a16:creationId xmlns:a16="http://schemas.microsoft.com/office/drawing/2014/main" id="{F313A904-6C16-7D62-5254-4F41E1FBA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810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es-ES"/>
              <a:t>нож</a:t>
            </a:r>
            <a:endParaRPr lang="es-ES" altLang="es-ES"/>
          </a:p>
        </p:txBody>
      </p:sp>
      <p:sp>
        <p:nvSpPr>
          <p:cNvPr id="28679" name="Rectangle 9">
            <a:hlinkClick r:id="rId6" action="ppaction://hlinksldjump">
              <a:snd r:embed="rId7" name="voltage.wav"/>
            </a:hlinkClick>
            <a:extLst>
              <a:ext uri="{FF2B5EF4-FFF2-40B4-BE49-F238E27FC236}">
                <a16:creationId xmlns:a16="http://schemas.microsoft.com/office/drawing/2014/main" id="{D0B0E2ED-C3F6-C58A-1D76-C249F7A21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686800" cy="548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28680" name="Rectangle 10">
            <a:hlinkClick r:id="" action="ppaction://hlinkshowjump?jump=nextslide">
              <a:snd r:embed="rId8" name="arrow.wav"/>
            </a:hlinkClick>
            <a:extLst>
              <a:ext uri="{FF2B5EF4-FFF2-40B4-BE49-F238E27FC236}">
                <a16:creationId xmlns:a16="http://schemas.microsoft.com/office/drawing/2014/main" id="{F91AF193-4612-3768-D2D7-2EBF5F9A9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2971800"/>
            <a:ext cx="1752600" cy="1752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>
            <a:extLst>
              <a:ext uri="{FF2B5EF4-FFF2-40B4-BE49-F238E27FC236}">
                <a16:creationId xmlns:a16="http://schemas.microsoft.com/office/drawing/2014/main" id="{AF25BD0B-2862-FBB1-357E-F86DCA2B2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/>
              <a:t>1 - 2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1D457E4E-420D-D792-AC15-D1FFE52B2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pic>
        <p:nvPicPr>
          <p:cNvPr id="29700" name="Picture 5">
            <a:hlinkClick r:id="" action="ppaction://noaction">
              <a:snd r:embed="rId2" name="TENEDOR.wav"/>
            </a:hlinkClick>
            <a:extLst>
              <a:ext uri="{FF2B5EF4-FFF2-40B4-BE49-F238E27FC236}">
                <a16:creationId xmlns:a16="http://schemas.microsoft.com/office/drawing/2014/main" id="{F74D720B-858B-5C79-1C88-6EDBC642A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" b="4724"/>
          <a:stretch>
            <a:fillRect/>
          </a:stretch>
        </p:blipFill>
        <p:spPr bwMode="auto">
          <a:xfrm>
            <a:off x="762000" y="3276600"/>
            <a:ext cx="13716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 Box 7">
            <a:hlinkClick r:id="" action="ppaction://noaction">
              <a:snd r:embed="rId2" name="TENEDOR.wav"/>
            </a:hlinkClick>
            <a:extLst>
              <a:ext uri="{FF2B5EF4-FFF2-40B4-BE49-F238E27FC236}">
                <a16:creationId xmlns:a16="http://schemas.microsoft.com/office/drawing/2014/main" id="{B74151E0-8DED-3339-2F74-4F4DC6567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810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es-ES"/>
              <a:t>вилица</a:t>
            </a:r>
            <a:endParaRPr lang="es-ES" altLang="es-ES"/>
          </a:p>
        </p:txBody>
      </p:sp>
      <p:sp>
        <p:nvSpPr>
          <p:cNvPr id="29702" name="Rectangle 8">
            <a:hlinkClick r:id="rId4" action="ppaction://hlinksldjump">
              <a:snd r:embed="rId5" name="voltage.wav"/>
            </a:hlinkClick>
            <a:extLst>
              <a:ext uri="{FF2B5EF4-FFF2-40B4-BE49-F238E27FC236}">
                <a16:creationId xmlns:a16="http://schemas.microsoft.com/office/drawing/2014/main" id="{68CC9512-B7EB-9A94-9007-14C35A7F3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686800" cy="548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29703" name="Rectangle 9">
            <a:hlinkClick r:id="" action="ppaction://hlinkshowjump?jump=nextslide">
              <a:snd r:embed="rId6" name="arrow.wav"/>
            </a:hlinkClick>
            <a:extLst>
              <a:ext uri="{FF2B5EF4-FFF2-40B4-BE49-F238E27FC236}">
                <a16:creationId xmlns:a16="http://schemas.microsoft.com/office/drawing/2014/main" id="{E782AEBC-3345-A478-70EE-75A08780A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895600"/>
            <a:ext cx="1905000" cy="1752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>
            <a:extLst>
              <a:ext uri="{FF2B5EF4-FFF2-40B4-BE49-F238E27FC236}">
                <a16:creationId xmlns:a16="http://schemas.microsoft.com/office/drawing/2014/main" id="{FF51BF73-D471-2E13-75F7-91DEC0C5F64D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838200"/>
            <a:ext cx="7053263" cy="4527550"/>
            <a:chOff x="694" y="240"/>
            <a:chExt cx="4394" cy="2978"/>
          </a:xfrm>
        </p:grpSpPr>
        <p:sp>
          <p:nvSpPr>
            <p:cNvPr id="30738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7790AB7C-6F0F-271D-00F4-43B9BF077C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0739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43EE3F22-E3E4-E32A-62A5-1BDB085DAD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0740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FF3D7DD1-99F5-5F79-A3A4-BE4C772E12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0741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DABAA0DF-DABF-AA4F-AD93-8167188FB4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0742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01D99FE3-43EB-3425-A3F0-393BDC6660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0743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228FB6DD-E77A-30ED-59F0-5856034FDF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0723" name="Text Box 9">
            <a:extLst>
              <a:ext uri="{FF2B5EF4-FFF2-40B4-BE49-F238E27FC236}">
                <a16:creationId xmlns:a16="http://schemas.microsoft.com/office/drawing/2014/main" id="{853C03B6-D14B-2A13-BD10-944BFE417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8382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/>
              <a:t>3</a:t>
            </a:r>
          </a:p>
        </p:txBody>
      </p:sp>
      <p:pic>
        <p:nvPicPr>
          <p:cNvPr id="30724" name="Picture 12">
            <a:hlinkClick r:id="" action="ppaction://noaction">
              <a:snd r:embed="rId3" name="verdura.wav"/>
            </a:hlinkClick>
            <a:extLst>
              <a:ext uri="{FF2B5EF4-FFF2-40B4-BE49-F238E27FC236}">
                <a16:creationId xmlns:a16="http://schemas.microsoft.com/office/drawing/2014/main" id="{95114EE3-0D96-B93E-FF7D-EA54B3FFB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225" y="320357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13">
            <a:hlinkClick r:id="" action="ppaction://noaction">
              <a:snd r:embed="rId5" name="CARNE.wav"/>
            </a:hlinkClick>
            <a:extLst>
              <a:ext uri="{FF2B5EF4-FFF2-40B4-BE49-F238E27FC236}">
                <a16:creationId xmlns:a16="http://schemas.microsoft.com/office/drawing/2014/main" id="{731ECF70-71D2-2FB9-D266-B1C112144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475" y="950913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14">
            <a:hlinkClick r:id="" action="ppaction://noaction">
              <a:snd r:embed="rId7" name="FRUTA.wav"/>
            </a:hlinkClick>
            <a:extLst>
              <a:ext uri="{FF2B5EF4-FFF2-40B4-BE49-F238E27FC236}">
                <a16:creationId xmlns:a16="http://schemas.microsoft.com/office/drawing/2014/main" id="{9BDADB18-C855-FB02-5059-D5A988A5D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988" y="985838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15">
            <a:hlinkClick r:id="" action="ppaction://noaction">
              <a:snd r:embed="rId9" name="PESCADO.wav"/>
            </a:hlinkClick>
            <a:extLst>
              <a:ext uri="{FF2B5EF4-FFF2-40B4-BE49-F238E27FC236}">
                <a16:creationId xmlns:a16="http://schemas.microsoft.com/office/drawing/2014/main" id="{843D80D1-A92D-9E6B-5369-D7FB98B56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0" b="11810"/>
          <a:stretch>
            <a:fillRect/>
          </a:stretch>
        </p:blipFill>
        <p:spPr bwMode="auto">
          <a:xfrm>
            <a:off x="1279525" y="3227388"/>
            <a:ext cx="15240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16">
            <a:hlinkClick r:id="" action="ppaction://noaction">
              <a:snd r:embed="rId11" name="SOPA.wav"/>
            </a:hlinkClick>
            <a:extLst>
              <a:ext uri="{FF2B5EF4-FFF2-40B4-BE49-F238E27FC236}">
                <a16:creationId xmlns:a16="http://schemas.microsoft.com/office/drawing/2014/main" id="{7E144932-7573-7B03-EC0E-8059049DF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86"/>
          <a:stretch>
            <a:fillRect/>
          </a:stretch>
        </p:blipFill>
        <p:spPr bwMode="auto">
          <a:xfrm>
            <a:off x="3735388" y="3203575"/>
            <a:ext cx="15240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17">
            <a:hlinkClick r:id="" action="ppaction://noaction">
              <a:snd r:embed="rId13" name="QUESO.wav"/>
            </a:hlinkClick>
            <a:extLst>
              <a:ext uri="{FF2B5EF4-FFF2-40B4-BE49-F238E27FC236}">
                <a16:creationId xmlns:a16="http://schemas.microsoft.com/office/drawing/2014/main" id="{B4DF6D9E-D4EF-9094-F365-447E06EFE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930275"/>
            <a:ext cx="1524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0" name="Line 1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0CAE01C-3BA5-7389-42C2-8C3C63DFFE40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0075" y="6134100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0731" name="Rectangl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FB0E9C2-436A-6896-BE7A-02CA7F311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25" y="5867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30732" name="Текстово поле 1">
            <a:extLst>
              <a:ext uri="{FF2B5EF4-FFF2-40B4-BE49-F238E27FC236}">
                <a16:creationId xmlns:a16="http://schemas.microsoft.com/office/drawing/2014/main" id="{31D52F6D-96EF-D7A3-9DF5-7F3DD3F3F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2536825"/>
            <a:ext cx="1708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bg-BG" altLang="es-ES" sz="2400"/>
              <a:t>кашкавал</a:t>
            </a:r>
            <a:endParaRPr lang="es-ES" altLang="es-ES" sz="2400"/>
          </a:p>
        </p:txBody>
      </p:sp>
      <p:sp>
        <p:nvSpPr>
          <p:cNvPr id="30733" name="Текстово поле 2">
            <a:extLst>
              <a:ext uri="{FF2B5EF4-FFF2-40B4-BE49-F238E27FC236}">
                <a16:creationId xmlns:a16="http://schemas.microsoft.com/office/drawing/2014/main" id="{385F1E70-7664-53ED-2AEA-1D2E761B8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2100" y="2552700"/>
            <a:ext cx="1289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bg-BG" altLang="es-ES" sz="2400"/>
              <a:t>месо</a:t>
            </a:r>
            <a:endParaRPr lang="es-ES" altLang="es-ES" sz="2400"/>
          </a:p>
        </p:txBody>
      </p:sp>
      <p:sp>
        <p:nvSpPr>
          <p:cNvPr id="30734" name="Текстово поле 3">
            <a:extLst>
              <a:ext uri="{FF2B5EF4-FFF2-40B4-BE49-F238E27FC236}">
                <a16:creationId xmlns:a16="http://schemas.microsoft.com/office/drawing/2014/main" id="{497DB552-5A7B-1E64-8AE8-24CA63046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5525" y="2489200"/>
            <a:ext cx="152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bg-BG" altLang="es-ES" sz="2400"/>
              <a:t>плодове</a:t>
            </a:r>
            <a:endParaRPr lang="es-ES" altLang="es-ES" sz="2400"/>
          </a:p>
        </p:txBody>
      </p:sp>
      <p:sp>
        <p:nvSpPr>
          <p:cNvPr id="30735" name="Текстово поле 4">
            <a:extLst>
              <a:ext uri="{FF2B5EF4-FFF2-40B4-BE49-F238E27FC236}">
                <a16:creationId xmlns:a16="http://schemas.microsoft.com/office/drawing/2014/main" id="{0C806B57-9EA1-C1EE-D602-6FC0433E5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4637088"/>
            <a:ext cx="1143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bg-BG" altLang="es-ES" sz="2400"/>
              <a:t>риба</a:t>
            </a:r>
            <a:endParaRPr lang="es-ES" altLang="es-ES" sz="2400"/>
          </a:p>
        </p:txBody>
      </p:sp>
      <p:sp>
        <p:nvSpPr>
          <p:cNvPr id="30736" name="Текстово поле 5">
            <a:extLst>
              <a:ext uri="{FF2B5EF4-FFF2-40B4-BE49-F238E27FC236}">
                <a16:creationId xmlns:a16="http://schemas.microsoft.com/office/drawing/2014/main" id="{324844CE-A0F4-9BEA-D7A6-0592ACDB6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4637088"/>
            <a:ext cx="152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bg-BG" altLang="es-ES" sz="2400"/>
              <a:t>супа</a:t>
            </a:r>
            <a:endParaRPr lang="es-ES" altLang="es-ES" sz="2400"/>
          </a:p>
        </p:txBody>
      </p:sp>
      <p:sp>
        <p:nvSpPr>
          <p:cNvPr id="30737" name="Текстово поле 6">
            <a:extLst>
              <a:ext uri="{FF2B5EF4-FFF2-40B4-BE49-F238E27FC236}">
                <a16:creationId xmlns:a16="http://schemas.microsoft.com/office/drawing/2014/main" id="{C98506BA-6968-6B56-B295-0E3A0554A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5988" y="4724400"/>
            <a:ext cx="1776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bg-BG" altLang="es-ES" sz="2400"/>
              <a:t>зеленчуци</a:t>
            </a:r>
            <a:endParaRPr lang="es-ES" altLang="es-ES" sz="2400"/>
          </a:p>
        </p:txBody>
      </p:sp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>
            <a:extLst>
              <a:ext uri="{FF2B5EF4-FFF2-40B4-BE49-F238E27FC236}">
                <a16:creationId xmlns:a16="http://schemas.microsoft.com/office/drawing/2014/main" id="{B1715637-BCD2-BB54-F18E-01CD84E467D5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1143000"/>
            <a:ext cx="7204075" cy="4270375"/>
            <a:chOff x="694" y="240"/>
            <a:chExt cx="4394" cy="2978"/>
          </a:xfrm>
        </p:grpSpPr>
        <p:sp>
          <p:nvSpPr>
            <p:cNvPr id="4114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0331261D-2CCA-C872-3EAA-FABD64BBFF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115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20460A0F-C1D4-874D-CBA1-046A5C557C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116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1F6468D2-A912-5E38-9879-609923AF78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117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D80C02D8-DCAC-E406-1F11-A010F605DE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118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30C75DFF-E43A-94D0-75C3-C75B366EB3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119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4EA9E3B7-949B-E15A-82B7-BF979366FC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099" name="Text Box 23">
            <a:extLst>
              <a:ext uri="{FF2B5EF4-FFF2-40B4-BE49-F238E27FC236}">
                <a16:creationId xmlns:a16="http://schemas.microsoft.com/office/drawing/2014/main" id="{C79F77B0-F56C-64E3-0845-A771AF2B1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1081088"/>
            <a:ext cx="3048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/>
              <a:t>1</a:t>
            </a:r>
          </a:p>
        </p:txBody>
      </p:sp>
      <p:pic>
        <p:nvPicPr>
          <p:cNvPr id="4100" name="Picture 43">
            <a:hlinkClick r:id="" action="ppaction://noaction">
              <a:snd r:embed="rId3" name="COMER.wav"/>
            </a:hlinkClick>
            <a:extLst>
              <a:ext uri="{FF2B5EF4-FFF2-40B4-BE49-F238E27FC236}">
                <a16:creationId xmlns:a16="http://schemas.microsoft.com/office/drawing/2014/main" id="{F3013B1A-0AF8-BA87-8D51-A87355AF8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0" b="11810"/>
          <a:stretch>
            <a:fillRect/>
          </a:stretch>
        </p:blipFill>
        <p:spPr bwMode="auto">
          <a:xfrm>
            <a:off x="1325563" y="1300163"/>
            <a:ext cx="15240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4">
            <a:hlinkClick r:id="" action="ppaction://noaction">
              <a:snd r:embed="rId5" name="BEBER.wav"/>
            </a:hlinkClick>
            <a:extLst>
              <a:ext uri="{FF2B5EF4-FFF2-40B4-BE49-F238E27FC236}">
                <a16:creationId xmlns:a16="http://schemas.microsoft.com/office/drawing/2014/main" id="{6F4EDECA-2743-D0CB-2365-FDAF55B46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3698875" y="1265238"/>
            <a:ext cx="15240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45">
            <a:hlinkClick r:id="" action="ppaction://noaction">
              <a:snd r:embed="rId7" name="cocinar.wav"/>
            </a:hlinkClick>
            <a:extLst>
              <a:ext uri="{FF2B5EF4-FFF2-40B4-BE49-F238E27FC236}">
                <a16:creationId xmlns:a16="http://schemas.microsoft.com/office/drawing/2014/main" id="{ED421BC6-30AC-EE1B-3CCF-F331D456C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538" y="120332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46">
            <a:hlinkClick r:id="" action="ppaction://noaction">
              <a:snd r:embed="rId9" name="CORTAR.wav"/>
            </a:hlinkClick>
            <a:extLst>
              <a:ext uri="{FF2B5EF4-FFF2-40B4-BE49-F238E27FC236}">
                <a16:creationId xmlns:a16="http://schemas.microsoft.com/office/drawing/2014/main" id="{D0030122-9DD8-5C15-21B1-1E50F2A58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6" b="4724"/>
          <a:stretch>
            <a:fillRect/>
          </a:stretch>
        </p:blipFill>
        <p:spPr bwMode="auto">
          <a:xfrm>
            <a:off x="1339850" y="3340100"/>
            <a:ext cx="1524000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47">
            <a:hlinkClick r:id="" action="ppaction://noaction">
              <a:snd r:embed="rId11" name="VASO.wav"/>
            </a:hlinkClick>
            <a:extLst>
              <a:ext uri="{FF2B5EF4-FFF2-40B4-BE49-F238E27FC236}">
                <a16:creationId xmlns:a16="http://schemas.microsoft.com/office/drawing/2014/main" id="{9E036AC3-C224-4BCA-ACDC-11B7F7C31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913" y="3357563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48">
            <a:hlinkClick r:id="" action="ppaction://noaction">
              <a:snd r:embed="rId13" name="BOTELLA.wav"/>
            </a:hlinkClick>
            <a:extLst>
              <a:ext uri="{FF2B5EF4-FFF2-40B4-BE49-F238E27FC236}">
                <a16:creationId xmlns:a16="http://schemas.microsoft.com/office/drawing/2014/main" id="{2B9C15C3-7363-6742-8F7E-0B28ECB9A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3" y="333692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Line 4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04D37F2-07C8-CB98-59A4-69D97EE637C4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0075" y="6134100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107" name="Rectangle 5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D299634-3B34-A27A-A969-1ECE05FB2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25" y="5867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4108" name="Текстово поле 1">
            <a:extLst>
              <a:ext uri="{FF2B5EF4-FFF2-40B4-BE49-F238E27FC236}">
                <a16:creationId xmlns:a16="http://schemas.microsoft.com/office/drawing/2014/main" id="{231C8AE3-8D5B-DA95-6058-519BA1D21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5700" y="2763838"/>
            <a:ext cx="152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bg-BG" altLang="es-ES" sz="1800"/>
              <a:t>ЯМ</a:t>
            </a:r>
            <a:endParaRPr lang="es-ES" altLang="es-ES" sz="1800"/>
          </a:p>
        </p:txBody>
      </p:sp>
      <p:sp>
        <p:nvSpPr>
          <p:cNvPr id="4109" name="Текстово поле 2">
            <a:extLst>
              <a:ext uri="{FF2B5EF4-FFF2-40B4-BE49-F238E27FC236}">
                <a16:creationId xmlns:a16="http://schemas.microsoft.com/office/drawing/2014/main" id="{378066B6-7A3C-7EF4-7694-5FAF4D381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9350" y="2760663"/>
            <a:ext cx="1447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bg-BG" altLang="es-ES" sz="1800"/>
              <a:t>ПИЯ</a:t>
            </a:r>
            <a:endParaRPr lang="es-ES" altLang="es-ES" sz="1800"/>
          </a:p>
        </p:txBody>
      </p:sp>
      <p:sp>
        <p:nvSpPr>
          <p:cNvPr id="4110" name="Текстово поле 3">
            <a:extLst>
              <a:ext uri="{FF2B5EF4-FFF2-40B4-BE49-F238E27FC236}">
                <a16:creationId xmlns:a16="http://schemas.microsoft.com/office/drawing/2014/main" id="{37A0A4E9-F812-C75D-5D2F-8A488254F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2675" y="2811463"/>
            <a:ext cx="16176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bg-BG" altLang="es-ES" sz="1800"/>
              <a:t>ГОТВЯ</a:t>
            </a:r>
            <a:endParaRPr lang="es-ES" altLang="es-ES" sz="1800"/>
          </a:p>
        </p:txBody>
      </p:sp>
      <p:sp>
        <p:nvSpPr>
          <p:cNvPr id="4111" name="Текстово поле 4">
            <a:extLst>
              <a:ext uri="{FF2B5EF4-FFF2-40B4-BE49-F238E27FC236}">
                <a16:creationId xmlns:a16="http://schemas.microsoft.com/office/drawing/2014/main" id="{4C6051EB-3EAB-172E-B301-35BD6E3133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9850" y="4841875"/>
            <a:ext cx="12731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bg-BG" altLang="es-ES" sz="1800"/>
              <a:t>РЕЖА</a:t>
            </a:r>
            <a:endParaRPr lang="es-ES" altLang="es-ES" sz="1800"/>
          </a:p>
        </p:txBody>
      </p:sp>
      <p:sp>
        <p:nvSpPr>
          <p:cNvPr id="4112" name="Текстово поле 5">
            <a:extLst>
              <a:ext uri="{FF2B5EF4-FFF2-40B4-BE49-F238E27FC236}">
                <a16:creationId xmlns:a16="http://schemas.microsoft.com/office/drawing/2014/main" id="{8C35DB6C-0DB0-A526-924C-E0CB50F0A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6475" y="4886325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bg-BG" altLang="es-ES" sz="1800"/>
              <a:t>ЧАША</a:t>
            </a:r>
            <a:endParaRPr lang="es-ES" altLang="es-ES" sz="1800"/>
          </a:p>
        </p:txBody>
      </p:sp>
      <p:sp>
        <p:nvSpPr>
          <p:cNvPr id="4113" name="Текстово поле 6">
            <a:extLst>
              <a:ext uri="{FF2B5EF4-FFF2-40B4-BE49-F238E27FC236}">
                <a16:creationId xmlns:a16="http://schemas.microsoft.com/office/drawing/2014/main" id="{E0627730-923D-DA9A-475D-6C737DBC2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8038" y="4919663"/>
            <a:ext cx="1714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bg-BG" altLang="es-ES" sz="1800"/>
              <a:t>БУТИЛКА</a:t>
            </a: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">
            <a:extLst>
              <a:ext uri="{FF2B5EF4-FFF2-40B4-BE49-F238E27FC236}">
                <a16:creationId xmlns:a16="http://schemas.microsoft.com/office/drawing/2014/main" id="{8DD05ACC-969F-5CBE-B0B4-57CF0BAAF6E2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31757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991DDB16-1EBC-3F81-DC66-FAA02C41B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1758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E411461E-150E-8869-542D-ECD1F00F14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1759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587B8F22-7B0C-2CFD-61B8-FCE7E35A7A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1760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11EF2D30-C604-423B-BDC8-FE429097F6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1761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6C3567F2-B8AE-C315-29E6-ABCA346B75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1762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950C414D-FFD5-D512-2D77-10692C39B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1747" name="Text Box 9">
            <a:extLst>
              <a:ext uri="{FF2B5EF4-FFF2-40B4-BE49-F238E27FC236}">
                <a16:creationId xmlns:a16="http://schemas.microsoft.com/office/drawing/2014/main" id="{B66A39EB-D3B3-ADCC-488A-A1E7DEA12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/>
              <a:t>3</a:t>
            </a:r>
          </a:p>
        </p:txBody>
      </p:sp>
      <p:pic>
        <p:nvPicPr>
          <p:cNvPr id="31748" name="Picture 10">
            <a:hlinkClick r:id="" action="ppaction://noaction">
              <a:snd r:embed="rId3" name="verdura.wav"/>
            </a:hlinkClick>
            <a:extLst>
              <a:ext uri="{FF2B5EF4-FFF2-40B4-BE49-F238E27FC236}">
                <a16:creationId xmlns:a16="http://schemas.microsoft.com/office/drawing/2014/main" id="{7E854C49-4064-AE56-4AEB-B24ADE782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10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11">
            <a:hlinkClick r:id="" action="ppaction://noaction">
              <a:snd r:embed="rId5" name="CARNE.wav"/>
            </a:hlinkClick>
            <a:extLst>
              <a:ext uri="{FF2B5EF4-FFF2-40B4-BE49-F238E27FC236}">
                <a16:creationId xmlns:a16="http://schemas.microsoft.com/office/drawing/2014/main" id="{E8D336E9-97A9-7032-692A-99E58D200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057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12">
            <a:hlinkClick r:id="" action="ppaction://noaction">
              <a:snd r:embed="rId7" name="FRUTA.wav"/>
            </a:hlinkClick>
            <a:extLst>
              <a:ext uri="{FF2B5EF4-FFF2-40B4-BE49-F238E27FC236}">
                <a16:creationId xmlns:a16="http://schemas.microsoft.com/office/drawing/2014/main" id="{525C0D09-2542-F615-2E00-3D8086A4D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57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13">
            <a:hlinkClick r:id="" action="ppaction://noaction">
              <a:snd r:embed="rId9" name="PESCADO.wav"/>
            </a:hlinkClick>
            <a:extLst>
              <a:ext uri="{FF2B5EF4-FFF2-40B4-BE49-F238E27FC236}">
                <a16:creationId xmlns:a16="http://schemas.microsoft.com/office/drawing/2014/main" id="{E024C1FD-307E-EE88-0A3C-D917B43AF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0" b="11810"/>
          <a:stretch>
            <a:fillRect/>
          </a:stretch>
        </p:blipFill>
        <p:spPr bwMode="auto">
          <a:xfrm>
            <a:off x="1447800" y="3886200"/>
            <a:ext cx="15240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14">
            <a:hlinkClick r:id="" action="ppaction://noaction">
              <a:snd r:embed="rId11" name="SOPA.wav"/>
            </a:hlinkClick>
            <a:extLst>
              <a:ext uri="{FF2B5EF4-FFF2-40B4-BE49-F238E27FC236}">
                <a16:creationId xmlns:a16="http://schemas.microsoft.com/office/drawing/2014/main" id="{FA05C1AC-7A66-627F-C15C-4E7755893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810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15">
            <a:hlinkClick r:id="" action="ppaction://noaction">
              <a:snd r:embed="rId13" name="QUESO.wav"/>
            </a:hlinkClick>
            <a:extLst>
              <a:ext uri="{FF2B5EF4-FFF2-40B4-BE49-F238E27FC236}">
                <a16:creationId xmlns:a16="http://schemas.microsoft.com/office/drawing/2014/main" id="{1B568CCD-5734-52C1-6882-E79AB7E98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57400"/>
            <a:ext cx="1524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4" name="Text Box 18">
            <a:hlinkClick r:id="" action="ppaction://noaction">
              <a:snd r:embed="rId9" name="PESCADO.wav"/>
            </a:hlinkClick>
            <a:extLst>
              <a:ext uri="{FF2B5EF4-FFF2-40B4-BE49-F238E27FC236}">
                <a16:creationId xmlns:a16="http://schemas.microsoft.com/office/drawing/2014/main" id="{2D6F040E-71C6-493B-2131-6AF28F3AA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44563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es-ES"/>
              <a:t>риба</a:t>
            </a:r>
            <a:endParaRPr lang="es-ES" altLang="es-ES"/>
          </a:p>
        </p:txBody>
      </p:sp>
      <p:sp>
        <p:nvSpPr>
          <p:cNvPr id="31755" name="Rectangle 19">
            <a:hlinkClick r:id="rId15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03C66F1F-96FD-4293-40A9-82D732A48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69342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31756" name="Rectangle 20">
            <a:hlinkClick r:id="" action="ppaction://hlinkshowjump?jump=nextslide">
              <a:snd r:embed="rId16" name="arrow.wav"/>
            </a:hlinkClick>
            <a:extLst>
              <a:ext uri="{FF2B5EF4-FFF2-40B4-BE49-F238E27FC236}">
                <a16:creationId xmlns:a16="http://schemas.microsoft.com/office/drawing/2014/main" id="{A8499E6D-58E0-54B9-ECCC-E2A2A1F6F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733800"/>
            <a:ext cx="22860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>
            <a:extLst>
              <a:ext uri="{FF2B5EF4-FFF2-40B4-BE49-F238E27FC236}">
                <a16:creationId xmlns:a16="http://schemas.microsoft.com/office/drawing/2014/main" id="{3B14EB96-E906-1C54-6490-D9CF1EEAB999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32780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438D2B53-5254-747B-E207-318B128BBD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2781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B2B7016D-C238-76AF-7828-125B9E0788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2782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BC6E384C-9DFC-AD23-C442-B9FBEB8464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2783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26C91657-B921-37B1-C529-E31DD40BF1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2784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00E90C8F-261F-3608-1E83-BF9165C687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2785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ECF76306-D157-A2EB-05DC-15EC5BD81D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2771" name="Text Box 9">
            <a:extLst>
              <a:ext uri="{FF2B5EF4-FFF2-40B4-BE49-F238E27FC236}">
                <a16:creationId xmlns:a16="http://schemas.microsoft.com/office/drawing/2014/main" id="{1620628B-CDBD-0CE8-21CD-D33443141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/>
              <a:t>3</a:t>
            </a:r>
          </a:p>
        </p:txBody>
      </p:sp>
      <p:pic>
        <p:nvPicPr>
          <p:cNvPr id="32772" name="Picture 10">
            <a:hlinkClick r:id="" action="ppaction://noaction">
              <a:snd r:embed="rId3" name="verdura.wav"/>
            </a:hlinkClick>
            <a:extLst>
              <a:ext uri="{FF2B5EF4-FFF2-40B4-BE49-F238E27FC236}">
                <a16:creationId xmlns:a16="http://schemas.microsoft.com/office/drawing/2014/main" id="{F3C9113C-EA0D-5144-D20E-634D3E9FD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10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11">
            <a:hlinkClick r:id="" action="ppaction://noaction">
              <a:snd r:embed="rId5" name="CARNE.wav"/>
            </a:hlinkClick>
            <a:extLst>
              <a:ext uri="{FF2B5EF4-FFF2-40B4-BE49-F238E27FC236}">
                <a16:creationId xmlns:a16="http://schemas.microsoft.com/office/drawing/2014/main" id="{A87703C5-A184-D36E-E528-446BB58E2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057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12">
            <a:hlinkClick r:id="" action="ppaction://noaction">
              <a:snd r:embed="rId7" name="FRUTA.wav"/>
            </a:hlinkClick>
            <a:extLst>
              <a:ext uri="{FF2B5EF4-FFF2-40B4-BE49-F238E27FC236}">
                <a16:creationId xmlns:a16="http://schemas.microsoft.com/office/drawing/2014/main" id="{D389F5F0-3E21-EEA0-5B26-7F74412F9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57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14">
            <a:hlinkClick r:id="" action="ppaction://noaction">
              <a:snd r:embed="rId9" name="SOPA.wav"/>
            </a:hlinkClick>
            <a:extLst>
              <a:ext uri="{FF2B5EF4-FFF2-40B4-BE49-F238E27FC236}">
                <a16:creationId xmlns:a16="http://schemas.microsoft.com/office/drawing/2014/main" id="{65E640D0-AB17-A73E-72BA-55E43B342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810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15">
            <a:hlinkClick r:id="" action="ppaction://noaction">
              <a:snd r:embed="rId11" name="QUESO.wav"/>
            </a:hlinkClick>
            <a:extLst>
              <a:ext uri="{FF2B5EF4-FFF2-40B4-BE49-F238E27FC236}">
                <a16:creationId xmlns:a16="http://schemas.microsoft.com/office/drawing/2014/main" id="{922D4C48-D05C-F9A9-990E-675DA943B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57400"/>
            <a:ext cx="1524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Text Box 16">
            <a:hlinkClick r:id="" action="ppaction://noaction">
              <a:snd r:embed="rId3" name="verdura.wav"/>
            </a:hlinkClick>
            <a:extLst>
              <a:ext uri="{FF2B5EF4-FFF2-40B4-BE49-F238E27FC236}">
                <a16:creationId xmlns:a16="http://schemas.microsoft.com/office/drawing/2014/main" id="{3B77D46C-1C87-B0E5-C865-4E486CF31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44563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es-ES"/>
              <a:t>зеленчуци</a:t>
            </a:r>
            <a:endParaRPr lang="es-ES" altLang="es-ES"/>
          </a:p>
        </p:txBody>
      </p:sp>
      <p:sp>
        <p:nvSpPr>
          <p:cNvPr id="32778" name="Rectangle 17">
            <a:hlinkClick r:id="rId13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A2C9F939-52BF-62B4-5F40-321E26E638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69342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32779" name="Rectangle 18">
            <a:hlinkClick r:id="" action="ppaction://hlinkshowjump?jump=nextslide">
              <a:snd r:embed="rId14" name="arrow.wav"/>
            </a:hlinkClick>
            <a:extLst>
              <a:ext uri="{FF2B5EF4-FFF2-40B4-BE49-F238E27FC236}">
                <a16:creationId xmlns:a16="http://schemas.microsoft.com/office/drawing/2014/main" id="{D54CA17F-D5EC-9D3C-C2EC-45D6F52975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3724275"/>
            <a:ext cx="22860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2">
            <a:extLst>
              <a:ext uri="{FF2B5EF4-FFF2-40B4-BE49-F238E27FC236}">
                <a16:creationId xmlns:a16="http://schemas.microsoft.com/office/drawing/2014/main" id="{314F8B51-F9F5-5469-0C3A-740582610EAF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33803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8E21D127-47A7-02EC-15CD-E171E44282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3804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855C26AB-B9F7-4B75-AEF5-18B5A98A8B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3805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714DA94D-DDEB-0278-8A91-F24AEEBA65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3806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78C626DB-FE6C-E81E-DDE8-73A72C3085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3807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812671C3-1894-D07D-BF5A-53FB4B0432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3808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245E3492-4B1E-8120-2D8C-186AF9D5E1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3795" name="Text Box 9">
            <a:extLst>
              <a:ext uri="{FF2B5EF4-FFF2-40B4-BE49-F238E27FC236}">
                <a16:creationId xmlns:a16="http://schemas.microsoft.com/office/drawing/2014/main" id="{1CC30B1E-29E9-51F6-7CD6-B3894AE8B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/>
              <a:t>3</a:t>
            </a:r>
          </a:p>
        </p:txBody>
      </p:sp>
      <p:pic>
        <p:nvPicPr>
          <p:cNvPr id="33796" name="Picture 11">
            <a:hlinkClick r:id="" action="ppaction://noaction">
              <a:snd r:embed="rId3" name="CARNE.wav"/>
            </a:hlinkClick>
            <a:extLst>
              <a:ext uri="{FF2B5EF4-FFF2-40B4-BE49-F238E27FC236}">
                <a16:creationId xmlns:a16="http://schemas.microsoft.com/office/drawing/2014/main" id="{69294429-5312-8766-7BA0-A36871E28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057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12">
            <a:hlinkClick r:id="" action="ppaction://noaction">
              <a:snd r:embed="rId5" name="FRUTA.wav"/>
            </a:hlinkClick>
            <a:extLst>
              <a:ext uri="{FF2B5EF4-FFF2-40B4-BE49-F238E27FC236}">
                <a16:creationId xmlns:a16="http://schemas.microsoft.com/office/drawing/2014/main" id="{F81E95B5-AA62-551D-8DBE-B4CE88F6B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57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13">
            <a:hlinkClick r:id="" action="ppaction://noaction">
              <a:snd r:embed="rId7" name="SOPA.wav"/>
            </a:hlinkClick>
            <a:extLst>
              <a:ext uri="{FF2B5EF4-FFF2-40B4-BE49-F238E27FC236}">
                <a16:creationId xmlns:a16="http://schemas.microsoft.com/office/drawing/2014/main" id="{A1459DA6-8610-67CE-0DBC-5D0C3C644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810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14">
            <a:hlinkClick r:id="" action="ppaction://noaction">
              <a:snd r:embed="rId9" name="QUESO.wav"/>
            </a:hlinkClick>
            <a:extLst>
              <a:ext uri="{FF2B5EF4-FFF2-40B4-BE49-F238E27FC236}">
                <a16:creationId xmlns:a16="http://schemas.microsoft.com/office/drawing/2014/main" id="{F26B720E-F173-4757-FDF2-DE14E6129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57400"/>
            <a:ext cx="1524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Text Box 15">
            <a:hlinkClick r:id="" action="ppaction://noaction">
              <a:snd r:embed="rId5" name="FRUTA.wav"/>
            </a:hlinkClick>
            <a:extLst>
              <a:ext uri="{FF2B5EF4-FFF2-40B4-BE49-F238E27FC236}">
                <a16:creationId xmlns:a16="http://schemas.microsoft.com/office/drawing/2014/main" id="{ED75AA4D-4721-AC5D-0344-592294CB79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44563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es-ES"/>
              <a:t>плодове</a:t>
            </a:r>
            <a:endParaRPr lang="es-ES" altLang="es-ES"/>
          </a:p>
        </p:txBody>
      </p:sp>
      <p:sp>
        <p:nvSpPr>
          <p:cNvPr id="33801" name="Rectangle 16">
            <a:hlinkClick r:id="rId11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E7BB0861-3CDF-6CF9-443F-11D91B4D3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69342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33802" name="Rectangle 17">
            <a:hlinkClick r:id="" action="ppaction://hlinkshowjump?jump=nextslide">
              <a:snd r:embed="rId12" name="arrow.wav"/>
            </a:hlinkClick>
            <a:extLst>
              <a:ext uri="{FF2B5EF4-FFF2-40B4-BE49-F238E27FC236}">
                <a16:creationId xmlns:a16="http://schemas.microsoft.com/office/drawing/2014/main" id="{A623B7C2-57B0-610F-59A6-5016F317E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981200"/>
            <a:ext cx="22860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">
            <a:extLst>
              <a:ext uri="{FF2B5EF4-FFF2-40B4-BE49-F238E27FC236}">
                <a16:creationId xmlns:a16="http://schemas.microsoft.com/office/drawing/2014/main" id="{58713F2F-14EA-C3F4-76EE-1AB31FA6DA9C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34826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35C79846-48A1-FE42-1147-49EC97A836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4827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7015A267-29DF-359B-C631-2658977484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4828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E846F498-3CBD-4C0A-ED86-49F1F827B9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4829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0A30385E-0237-08CC-BCEE-029B2C9246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4830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2AB58E49-60DA-974D-C3CB-5746C2952A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4831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593B8C74-C825-88A2-5347-7458D8A056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4819" name="Text Box 9">
            <a:extLst>
              <a:ext uri="{FF2B5EF4-FFF2-40B4-BE49-F238E27FC236}">
                <a16:creationId xmlns:a16="http://schemas.microsoft.com/office/drawing/2014/main" id="{FFAADC35-DE66-D93A-DE90-56A0169F8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/>
              <a:t>3</a:t>
            </a:r>
          </a:p>
        </p:txBody>
      </p:sp>
      <p:pic>
        <p:nvPicPr>
          <p:cNvPr id="34820" name="Picture 10">
            <a:hlinkClick r:id="" action="ppaction://noaction">
              <a:snd r:embed="rId3" name="CARNE.wav"/>
            </a:hlinkClick>
            <a:extLst>
              <a:ext uri="{FF2B5EF4-FFF2-40B4-BE49-F238E27FC236}">
                <a16:creationId xmlns:a16="http://schemas.microsoft.com/office/drawing/2014/main" id="{660E205C-D061-5C9D-B550-89F959A81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057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12">
            <a:hlinkClick r:id="" action="ppaction://noaction">
              <a:snd r:embed="rId5" name="SOPA.wav"/>
            </a:hlinkClick>
            <a:extLst>
              <a:ext uri="{FF2B5EF4-FFF2-40B4-BE49-F238E27FC236}">
                <a16:creationId xmlns:a16="http://schemas.microsoft.com/office/drawing/2014/main" id="{EE710758-41C8-A7FF-420C-A0BB88F97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810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13">
            <a:hlinkClick r:id="" action="ppaction://noaction">
              <a:snd r:embed="rId7" name="QUESO.wav"/>
            </a:hlinkClick>
            <a:extLst>
              <a:ext uri="{FF2B5EF4-FFF2-40B4-BE49-F238E27FC236}">
                <a16:creationId xmlns:a16="http://schemas.microsoft.com/office/drawing/2014/main" id="{2279A19A-92F7-A92B-D62D-A29FD6942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57400"/>
            <a:ext cx="1524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Text Box 14">
            <a:hlinkClick r:id="" action="ppaction://noaction">
              <a:snd r:embed="rId3" name="CARNE.wav"/>
            </a:hlinkClick>
            <a:extLst>
              <a:ext uri="{FF2B5EF4-FFF2-40B4-BE49-F238E27FC236}">
                <a16:creationId xmlns:a16="http://schemas.microsoft.com/office/drawing/2014/main" id="{E7C0BFED-D0B7-EFD8-EC01-20A82F81D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44563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es-ES"/>
              <a:t>месо</a:t>
            </a:r>
            <a:endParaRPr lang="es-ES" altLang="es-ES"/>
          </a:p>
        </p:txBody>
      </p:sp>
      <p:sp>
        <p:nvSpPr>
          <p:cNvPr id="34824" name="Rectangle 15">
            <a:hlinkClick r:id="rId9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CE97F244-1950-2D1B-1D13-89EB37ADB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69342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34825" name="Rectangle 16">
            <a:hlinkClick r:id="" action="ppaction://hlinkshowjump?jump=nextslide">
              <a:snd r:embed="rId10" name="arrow.wav"/>
            </a:hlinkClick>
            <a:extLst>
              <a:ext uri="{FF2B5EF4-FFF2-40B4-BE49-F238E27FC236}">
                <a16:creationId xmlns:a16="http://schemas.microsoft.com/office/drawing/2014/main" id="{96A44264-427D-C06C-ED26-B4A913EC0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1981200"/>
            <a:ext cx="22860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>
            <a:extLst>
              <a:ext uri="{FF2B5EF4-FFF2-40B4-BE49-F238E27FC236}">
                <a16:creationId xmlns:a16="http://schemas.microsoft.com/office/drawing/2014/main" id="{23DDE185-C7F2-9A7B-C3CB-5E6C9F7B54D6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35849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87A34B35-1F51-60A9-7EB1-F128AD11B7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5850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6DE7BB23-01A1-CF6B-1C35-05C5E521C4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5851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E0E7B728-0812-DEDE-DE22-E511BC6EA8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5852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42B5D39B-24BC-C818-01F3-90775918B7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5853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8334AAC8-05AF-64A6-DD64-67ED9D4380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5854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9F5334DE-C863-0A13-8B9F-4BD919077B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5843" name="Text Box 9">
            <a:extLst>
              <a:ext uri="{FF2B5EF4-FFF2-40B4-BE49-F238E27FC236}">
                <a16:creationId xmlns:a16="http://schemas.microsoft.com/office/drawing/2014/main" id="{89247540-E7E8-CB42-327A-6C099E41D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/>
              <a:t>3</a:t>
            </a:r>
          </a:p>
        </p:txBody>
      </p:sp>
      <p:pic>
        <p:nvPicPr>
          <p:cNvPr id="35844" name="Picture 11">
            <a:hlinkClick r:id="" action="ppaction://noaction">
              <a:snd r:embed="rId3" name="SOPA.wav"/>
            </a:hlinkClick>
            <a:extLst>
              <a:ext uri="{FF2B5EF4-FFF2-40B4-BE49-F238E27FC236}">
                <a16:creationId xmlns:a16="http://schemas.microsoft.com/office/drawing/2014/main" id="{AF28399B-26D1-BC9D-4BC1-3C1B048EE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810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12">
            <a:hlinkClick r:id="" action="ppaction://noaction">
              <a:snd r:embed="rId5" name="QUESO.wav"/>
            </a:hlinkClick>
            <a:extLst>
              <a:ext uri="{FF2B5EF4-FFF2-40B4-BE49-F238E27FC236}">
                <a16:creationId xmlns:a16="http://schemas.microsoft.com/office/drawing/2014/main" id="{14E1C09C-20F8-EF29-8DA9-9BD1B0158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57400"/>
            <a:ext cx="1524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Text Box 13">
            <a:hlinkClick r:id="" action="ppaction://noaction">
              <a:snd r:embed="rId5" name="QUESO.wav"/>
            </a:hlinkClick>
            <a:extLst>
              <a:ext uri="{FF2B5EF4-FFF2-40B4-BE49-F238E27FC236}">
                <a16:creationId xmlns:a16="http://schemas.microsoft.com/office/drawing/2014/main" id="{49138678-35BE-DB35-8013-549C45CE9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44563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es-ES"/>
              <a:t>кашкавал</a:t>
            </a:r>
            <a:endParaRPr lang="es-ES" altLang="es-ES"/>
          </a:p>
        </p:txBody>
      </p:sp>
      <p:sp>
        <p:nvSpPr>
          <p:cNvPr id="35847" name="Rectangle 14">
            <a:hlinkClick r:id="rId7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8CECB30D-C978-FDB3-D490-0BC94814EA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69342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35848" name="Rectangle 15">
            <a:hlinkClick r:id="" action="ppaction://hlinkshowjump?jump=nextslide">
              <a:snd r:embed="rId8" name="arrow.wav"/>
            </a:hlinkClick>
            <a:extLst>
              <a:ext uri="{FF2B5EF4-FFF2-40B4-BE49-F238E27FC236}">
                <a16:creationId xmlns:a16="http://schemas.microsoft.com/office/drawing/2014/main" id="{F423820B-3A5F-BFB6-00CB-AAD493B94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22860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2">
            <a:extLst>
              <a:ext uri="{FF2B5EF4-FFF2-40B4-BE49-F238E27FC236}">
                <a16:creationId xmlns:a16="http://schemas.microsoft.com/office/drawing/2014/main" id="{C8F7D7CA-9640-2AA5-C774-63531C136DA1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36872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8939EC41-9657-A8E5-2D61-0E0A128961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6873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1BC19BD8-3AA8-0675-ACAE-6DDD5DBD4B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6874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008ACE87-2DEC-84A1-43C0-CA51D670F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6875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DC19C694-65A8-7685-5BC5-6CBE8C0582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6876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B9B60672-5969-FECF-DDDA-F889982AF5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6877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B6E5A93E-88B3-42AB-1018-54D37ED4CE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6867" name="Text Box 9">
            <a:extLst>
              <a:ext uri="{FF2B5EF4-FFF2-40B4-BE49-F238E27FC236}">
                <a16:creationId xmlns:a16="http://schemas.microsoft.com/office/drawing/2014/main" id="{C63A974D-F61E-8BD6-EFD4-93B36E62A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/>
              <a:t>3</a:t>
            </a:r>
          </a:p>
        </p:txBody>
      </p:sp>
      <p:pic>
        <p:nvPicPr>
          <p:cNvPr id="36868" name="Picture 10">
            <a:hlinkClick r:id="" action="ppaction://noaction">
              <a:snd r:embed="rId3" name="SOPA.wav"/>
            </a:hlinkClick>
            <a:extLst>
              <a:ext uri="{FF2B5EF4-FFF2-40B4-BE49-F238E27FC236}">
                <a16:creationId xmlns:a16="http://schemas.microsoft.com/office/drawing/2014/main" id="{8DE8E365-F153-D6F7-4C96-AB3A25C88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810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 Box 12">
            <a:hlinkClick r:id="" action="ppaction://noaction">
              <a:snd r:embed="rId3" name="SOPA.wav"/>
            </a:hlinkClick>
            <a:extLst>
              <a:ext uri="{FF2B5EF4-FFF2-40B4-BE49-F238E27FC236}">
                <a16:creationId xmlns:a16="http://schemas.microsoft.com/office/drawing/2014/main" id="{1D3E7BD7-ABD2-9549-A896-04602C733A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44563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es-ES"/>
              <a:t>супа</a:t>
            </a:r>
            <a:endParaRPr lang="es-ES" altLang="es-ES"/>
          </a:p>
        </p:txBody>
      </p:sp>
      <p:sp>
        <p:nvSpPr>
          <p:cNvPr id="36870" name="Rectangle 13">
            <a:hlinkClick r:id="rId5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6416384C-6F8E-3301-F49E-6818C2772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69342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36871" name="Rectangle 14">
            <a:hlinkClick r:id="" action="ppaction://hlinkshowjump?jump=nextslide">
              <a:snd r:embed="rId6" name="arrow.wav"/>
            </a:hlinkClick>
            <a:extLst>
              <a:ext uri="{FF2B5EF4-FFF2-40B4-BE49-F238E27FC236}">
                <a16:creationId xmlns:a16="http://schemas.microsoft.com/office/drawing/2014/main" id="{6CCE86B7-E5FF-9BB9-0FA2-5973BB03C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733800"/>
            <a:ext cx="22860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>
            <a:extLst>
              <a:ext uri="{FF2B5EF4-FFF2-40B4-BE49-F238E27FC236}">
                <a16:creationId xmlns:a16="http://schemas.microsoft.com/office/drawing/2014/main" id="{588B572C-CFC8-3062-11F9-B73C74B0833B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838200"/>
            <a:ext cx="7127875" cy="4575175"/>
            <a:chOff x="694" y="240"/>
            <a:chExt cx="4394" cy="2978"/>
          </a:xfrm>
        </p:grpSpPr>
        <p:sp>
          <p:nvSpPr>
            <p:cNvPr id="37907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78DADD89-EFA5-D95A-D174-57CBB6A316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7908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9983A0D1-0A35-5C3B-379D-CFC88990ED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7909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3E813468-00F2-1042-30C6-4C5956878C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7910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74859400-318A-C237-B692-75CE705F81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7911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D4F87EF8-D286-621C-9962-C09C280F11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7912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495847F2-31F8-0A5D-CEF4-7AB491BF7D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7891" name="Text Box 9">
            <a:extLst>
              <a:ext uri="{FF2B5EF4-FFF2-40B4-BE49-F238E27FC236}">
                <a16:creationId xmlns:a16="http://schemas.microsoft.com/office/drawing/2014/main" id="{D8E42480-EDF7-46EC-5B77-DF1A468F0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838200"/>
            <a:ext cx="2286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/>
              <a:t>4</a:t>
            </a:r>
          </a:p>
        </p:txBody>
      </p:sp>
      <p:pic>
        <p:nvPicPr>
          <p:cNvPr id="37892" name="Picture 12">
            <a:hlinkClick r:id="" action="ppaction://noaction">
              <a:snd r:embed="rId3" name="PAN.wav"/>
            </a:hlinkClick>
            <a:extLst>
              <a:ext uri="{FF2B5EF4-FFF2-40B4-BE49-F238E27FC236}">
                <a16:creationId xmlns:a16="http://schemas.microsoft.com/office/drawing/2014/main" id="{5EA86147-F034-5D5C-0D10-E3B1C3A26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1301750" y="968375"/>
            <a:ext cx="15240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13">
            <a:hlinkClick r:id="" action="ppaction://noaction">
              <a:snd r:embed="rId5" name="GALLETA.wav"/>
            </a:hlinkClick>
            <a:extLst>
              <a:ext uri="{FF2B5EF4-FFF2-40B4-BE49-F238E27FC236}">
                <a16:creationId xmlns:a16="http://schemas.microsoft.com/office/drawing/2014/main" id="{F3DDD012-2BFE-A570-061A-2FF462113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0" y="1022350"/>
            <a:ext cx="1200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14">
            <a:hlinkClick r:id="" action="ppaction://noaction">
              <a:snd r:embed="rId7" name="COCINA.wav"/>
            </a:hlinkClick>
            <a:extLst>
              <a:ext uri="{FF2B5EF4-FFF2-40B4-BE49-F238E27FC236}">
                <a16:creationId xmlns:a16="http://schemas.microsoft.com/office/drawing/2014/main" id="{66D70220-48DE-5819-42E1-4995832DD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915988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15">
            <a:hlinkClick r:id="" action="ppaction://noaction">
              <a:snd r:embed="rId9" name="sarten.wav"/>
            </a:hlinkClick>
            <a:extLst>
              <a:ext uri="{FF2B5EF4-FFF2-40B4-BE49-F238E27FC236}">
                <a16:creationId xmlns:a16="http://schemas.microsoft.com/office/drawing/2014/main" id="{2D9AE62A-F33B-9915-DBA8-0370B6345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1217613" y="3227388"/>
            <a:ext cx="15240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16">
            <a:hlinkClick r:id="" action="ppaction://noaction">
              <a:snd r:embed="rId11" name="cazuela.wav"/>
            </a:hlinkClick>
            <a:extLst>
              <a:ext uri="{FF2B5EF4-FFF2-40B4-BE49-F238E27FC236}">
                <a16:creationId xmlns:a16="http://schemas.microsoft.com/office/drawing/2014/main" id="{8B120340-CC71-4656-496F-0B6E1FDE3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3663950" y="3221038"/>
            <a:ext cx="15240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Picture 17">
            <a:hlinkClick r:id="" action="ppaction://noaction">
              <a:snd r:embed="rId13" name="NEVERA.wav"/>
            </a:hlinkClick>
            <a:extLst>
              <a:ext uri="{FF2B5EF4-FFF2-40B4-BE49-F238E27FC236}">
                <a16:creationId xmlns:a16="http://schemas.microsoft.com/office/drawing/2014/main" id="{39C0DFA8-7D21-F1F3-3179-50F183103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138" y="3227388"/>
            <a:ext cx="1600200" cy="13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8" name="Line 1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5825BF1-0884-BBA4-E5BA-91DCDC3B587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0075" y="6134100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7899" name="Rectangl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538A340-04DD-2C94-744D-04B1B04E84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25" y="5867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pic>
        <p:nvPicPr>
          <p:cNvPr id="37900" name="Картина 4">
            <a:extLst>
              <a:ext uri="{FF2B5EF4-FFF2-40B4-BE49-F238E27FC236}">
                <a16:creationId xmlns:a16="http://schemas.microsoft.com/office/drawing/2014/main" id="{5D6A34FD-51BF-2016-8600-00C2ACFF9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4962525"/>
            <a:ext cx="15240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1" name="Текстово поле 5">
            <a:extLst>
              <a:ext uri="{FF2B5EF4-FFF2-40B4-BE49-F238E27FC236}">
                <a16:creationId xmlns:a16="http://schemas.microsoft.com/office/drawing/2014/main" id="{975277C1-21AE-953C-848F-12C3527F5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4138" y="2497138"/>
            <a:ext cx="152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bg-BG" altLang="es-ES" sz="2400"/>
              <a:t>хляб</a:t>
            </a:r>
            <a:endParaRPr lang="es-ES" altLang="es-ES" sz="2400"/>
          </a:p>
        </p:txBody>
      </p:sp>
      <p:sp>
        <p:nvSpPr>
          <p:cNvPr id="37902" name="Текстово поле 8">
            <a:extLst>
              <a:ext uri="{FF2B5EF4-FFF2-40B4-BE49-F238E27FC236}">
                <a16:creationId xmlns:a16="http://schemas.microsoft.com/office/drawing/2014/main" id="{A7535B62-9911-6945-7491-8560EE75D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5063" y="2532063"/>
            <a:ext cx="1673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bg-BG" altLang="es-ES" sz="2400"/>
              <a:t>бисквита</a:t>
            </a:r>
            <a:endParaRPr lang="es-ES" altLang="es-ES" sz="2400"/>
          </a:p>
        </p:txBody>
      </p:sp>
      <p:sp>
        <p:nvSpPr>
          <p:cNvPr id="37903" name="Текстово поле 9">
            <a:extLst>
              <a:ext uri="{FF2B5EF4-FFF2-40B4-BE49-F238E27FC236}">
                <a16:creationId xmlns:a16="http://schemas.microsoft.com/office/drawing/2014/main" id="{B7F08EAD-50D1-80E5-7B8C-25C9812255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3613" y="2517775"/>
            <a:ext cx="152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bg-BG" altLang="es-ES" sz="2400"/>
              <a:t>печка</a:t>
            </a:r>
            <a:endParaRPr lang="es-ES" altLang="es-ES" sz="2400"/>
          </a:p>
        </p:txBody>
      </p:sp>
      <p:sp>
        <p:nvSpPr>
          <p:cNvPr id="37904" name="Текстово поле 10">
            <a:extLst>
              <a:ext uri="{FF2B5EF4-FFF2-40B4-BE49-F238E27FC236}">
                <a16:creationId xmlns:a16="http://schemas.microsoft.com/office/drawing/2014/main" id="{CD5CBF1E-FD88-0F08-2DA5-3318B6C0A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1438" y="4678363"/>
            <a:ext cx="14843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bg-BG" altLang="es-ES" sz="2400"/>
              <a:t>тиган</a:t>
            </a:r>
            <a:endParaRPr lang="es-ES" altLang="es-ES" sz="2400"/>
          </a:p>
        </p:txBody>
      </p:sp>
      <p:sp>
        <p:nvSpPr>
          <p:cNvPr id="37905" name="Текстово поле 11">
            <a:extLst>
              <a:ext uri="{FF2B5EF4-FFF2-40B4-BE49-F238E27FC236}">
                <a16:creationId xmlns:a16="http://schemas.microsoft.com/office/drawing/2014/main" id="{AB2241BF-EC80-2EE8-2ED9-8625FDDE8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4900" y="4703763"/>
            <a:ext cx="1673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bg-BG" altLang="es-ES" sz="2400"/>
              <a:t>тенджера</a:t>
            </a:r>
            <a:endParaRPr lang="es-ES" altLang="es-ES" sz="2400"/>
          </a:p>
        </p:txBody>
      </p:sp>
      <p:sp>
        <p:nvSpPr>
          <p:cNvPr id="37906" name="Текстово поле 12">
            <a:extLst>
              <a:ext uri="{FF2B5EF4-FFF2-40B4-BE49-F238E27FC236}">
                <a16:creationId xmlns:a16="http://schemas.microsoft.com/office/drawing/2014/main" id="{84F58578-3FA0-945B-4732-019CE488C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6138" y="4724400"/>
            <a:ext cx="1793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bg-BG" altLang="es-ES" sz="2400"/>
              <a:t>хладилник</a:t>
            </a:r>
            <a:endParaRPr lang="es-ES" altLang="es-ES" sz="2400"/>
          </a:p>
        </p:txBody>
      </p:sp>
    </p:spTree>
  </p:cSld>
  <p:clrMapOvr>
    <a:masterClrMapping/>
  </p:clrMapOvr>
  <p:transition advClick="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2">
            <a:extLst>
              <a:ext uri="{FF2B5EF4-FFF2-40B4-BE49-F238E27FC236}">
                <a16:creationId xmlns:a16="http://schemas.microsoft.com/office/drawing/2014/main" id="{AFBE7E9D-4357-82A2-5B63-47911DDFD2E7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38925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6B7A8E6E-078D-9175-0015-05EA19E7D5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8926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80A88066-7D10-4BB4-EC95-A627D01DB2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8927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7AC296E1-2AB5-558B-995A-73BCD3E71E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8928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DA298E65-3818-0B73-66E3-7FE0C167FA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8929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96E60F30-1178-2B36-0F4F-A6A95B1B9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8930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7CD7EBB3-FF93-3B3C-4BA5-BB816BFA2C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8915" name="Text Box 9">
            <a:extLst>
              <a:ext uri="{FF2B5EF4-FFF2-40B4-BE49-F238E27FC236}">
                <a16:creationId xmlns:a16="http://schemas.microsoft.com/office/drawing/2014/main" id="{A07B5B17-EF66-57BB-D973-5CA8DE16F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/>
              <a:t>4</a:t>
            </a:r>
          </a:p>
        </p:txBody>
      </p:sp>
      <p:pic>
        <p:nvPicPr>
          <p:cNvPr id="38916" name="Picture 10">
            <a:hlinkClick r:id="" action="ppaction://noaction">
              <a:snd r:embed="rId3" name="PAN.wav"/>
            </a:hlinkClick>
            <a:extLst>
              <a:ext uri="{FF2B5EF4-FFF2-40B4-BE49-F238E27FC236}">
                <a16:creationId xmlns:a16="http://schemas.microsoft.com/office/drawing/2014/main" id="{CC0A49E4-BEF4-18CA-2633-3531716ED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1447800" y="2209800"/>
            <a:ext cx="15240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11">
            <a:hlinkClick r:id="" action="ppaction://noaction">
              <a:snd r:embed="rId5" name="GALLETA.wav"/>
            </a:hlinkClick>
            <a:extLst>
              <a:ext uri="{FF2B5EF4-FFF2-40B4-BE49-F238E27FC236}">
                <a16:creationId xmlns:a16="http://schemas.microsoft.com/office/drawing/2014/main" id="{055AC49A-B82B-4EA0-6EAC-74D9B4AC9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209800"/>
            <a:ext cx="1200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12">
            <a:hlinkClick r:id="" action="ppaction://noaction">
              <a:snd r:embed="rId7" name="COCINA.wav"/>
            </a:hlinkClick>
            <a:extLst>
              <a:ext uri="{FF2B5EF4-FFF2-40B4-BE49-F238E27FC236}">
                <a16:creationId xmlns:a16="http://schemas.microsoft.com/office/drawing/2014/main" id="{3313758E-5551-EDAD-B126-5D4AD3477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57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13">
            <a:hlinkClick r:id="" action="ppaction://noaction">
              <a:snd r:embed="rId9" name="sarten.wav"/>
            </a:hlinkClick>
            <a:extLst>
              <a:ext uri="{FF2B5EF4-FFF2-40B4-BE49-F238E27FC236}">
                <a16:creationId xmlns:a16="http://schemas.microsoft.com/office/drawing/2014/main" id="{A57F8EB6-45EA-5808-D5F2-87AAD933D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1371600" y="3886200"/>
            <a:ext cx="15240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14">
            <a:hlinkClick r:id="" action="ppaction://noaction">
              <a:snd r:embed="rId11" name="cazuela.wav"/>
            </a:hlinkClick>
            <a:extLst>
              <a:ext uri="{FF2B5EF4-FFF2-40B4-BE49-F238E27FC236}">
                <a16:creationId xmlns:a16="http://schemas.microsoft.com/office/drawing/2014/main" id="{A5C2FF47-08B3-59CA-88FD-9E3D580F1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3810000" y="3886200"/>
            <a:ext cx="15240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15">
            <a:hlinkClick r:id="" action="ppaction://noaction">
              <a:snd r:embed="rId13" name="NEVERA.wav"/>
            </a:hlinkClick>
            <a:extLst>
              <a:ext uri="{FF2B5EF4-FFF2-40B4-BE49-F238E27FC236}">
                <a16:creationId xmlns:a16="http://schemas.microsoft.com/office/drawing/2014/main" id="{E6430A37-4ACB-6320-D7A1-0E27543F2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86200"/>
            <a:ext cx="160020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2" name="Text Box 18">
            <a:hlinkClick r:id="" action="ppaction://noaction">
              <a:snd r:embed="rId9" name="sarten.wav"/>
            </a:hlinkClick>
            <a:extLst>
              <a:ext uri="{FF2B5EF4-FFF2-40B4-BE49-F238E27FC236}">
                <a16:creationId xmlns:a16="http://schemas.microsoft.com/office/drawing/2014/main" id="{815C7526-8DFC-9E89-77CD-23023943E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44563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es-ES"/>
              <a:t>тиган</a:t>
            </a:r>
            <a:endParaRPr lang="es-ES" altLang="es-ES"/>
          </a:p>
        </p:txBody>
      </p:sp>
      <p:sp>
        <p:nvSpPr>
          <p:cNvPr id="38923" name="Rectangle 19">
            <a:hlinkClick r:id="rId15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D05DC5B9-1C4E-1BCA-AF74-F032DBABE0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69342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38924" name="Rectangle 20">
            <a:hlinkClick r:id="" action="ppaction://hlinkshowjump?jump=nextslide">
              <a:snd r:embed="rId16" name="arrow.wav"/>
            </a:hlinkClick>
            <a:extLst>
              <a:ext uri="{FF2B5EF4-FFF2-40B4-BE49-F238E27FC236}">
                <a16:creationId xmlns:a16="http://schemas.microsoft.com/office/drawing/2014/main" id="{70600BA2-9EC0-C3E2-04B7-60F7E60A1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657600"/>
            <a:ext cx="22860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2">
            <a:extLst>
              <a:ext uri="{FF2B5EF4-FFF2-40B4-BE49-F238E27FC236}">
                <a16:creationId xmlns:a16="http://schemas.microsoft.com/office/drawing/2014/main" id="{53DD875F-DC52-F17F-3D15-E1B660CF0230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39948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FF33D66E-C419-52EE-598B-B8BC72BAD2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9949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9C7F5490-24AD-3F92-4F9E-B084F82062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9950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67C48114-9A02-156F-59A1-299D6C5F97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9951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08E7AB82-EC0C-D28D-8E73-132A3B9E70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9952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D075F917-8622-87C3-AB15-60EAE025AC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9953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9DAF6D9D-4C68-30D4-ADB6-A7E3986F52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9939" name="Text Box 9">
            <a:extLst>
              <a:ext uri="{FF2B5EF4-FFF2-40B4-BE49-F238E27FC236}">
                <a16:creationId xmlns:a16="http://schemas.microsoft.com/office/drawing/2014/main" id="{A355ED76-5E3C-1E94-AECA-772053AB1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/>
              <a:t>4</a:t>
            </a:r>
          </a:p>
        </p:txBody>
      </p:sp>
      <p:pic>
        <p:nvPicPr>
          <p:cNvPr id="39940" name="Picture 10">
            <a:hlinkClick r:id="" action="ppaction://noaction">
              <a:snd r:embed="rId3" name="PAN.wav"/>
            </a:hlinkClick>
            <a:extLst>
              <a:ext uri="{FF2B5EF4-FFF2-40B4-BE49-F238E27FC236}">
                <a16:creationId xmlns:a16="http://schemas.microsoft.com/office/drawing/2014/main" id="{E59C433C-0044-3806-E16A-8C8E5669F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1447800" y="2209800"/>
            <a:ext cx="15240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11">
            <a:hlinkClick r:id="" action="ppaction://noaction">
              <a:snd r:embed="rId5" name="GALLETA.wav"/>
            </a:hlinkClick>
            <a:extLst>
              <a:ext uri="{FF2B5EF4-FFF2-40B4-BE49-F238E27FC236}">
                <a16:creationId xmlns:a16="http://schemas.microsoft.com/office/drawing/2014/main" id="{93E644C4-E2F5-670D-69FB-82591EAE3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209800"/>
            <a:ext cx="1200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12">
            <a:hlinkClick r:id="" action="ppaction://noaction">
              <a:snd r:embed="rId7" name="COCINA.wav"/>
            </a:hlinkClick>
            <a:extLst>
              <a:ext uri="{FF2B5EF4-FFF2-40B4-BE49-F238E27FC236}">
                <a16:creationId xmlns:a16="http://schemas.microsoft.com/office/drawing/2014/main" id="{D1084672-F70B-53EB-DAC5-4971E4F6D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57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14">
            <a:hlinkClick r:id="" action="ppaction://noaction">
              <a:snd r:embed="rId9" name="cazuela.wav"/>
            </a:hlinkClick>
            <a:extLst>
              <a:ext uri="{FF2B5EF4-FFF2-40B4-BE49-F238E27FC236}">
                <a16:creationId xmlns:a16="http://schemas.microsoft.com/office/drawing/2014/main" id="{952714EE-0CD1-016D-955C-B0F6BCB1E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3810000" y="3886200"/>
            <a:ext cx="15240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15">
            <a:hlinkClick r:id="" action="ppaction://noaction">
              <a:snd r:embed="rId11" name="NEVERA.wav"/>
            </a:hlinkClick>
            <a:extLst>
              <a:ext uri="{FF2B5EF4-FFF2-40B4-BE49-F238E27FC236}">
                <a16:creationId xmlns:a16="http://schemas.microsoft.com/office/drawing/2014/main" id="{27F5EB2B-0C7E-9C1C-3677-E8665C67A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86200"/>
            <a:ext cx="160020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4080" name="Text Box 16">
            <a:hlinkClick r:id="" action="ppaction://noaction">
              <a:snd r:embed="rId11" name="NEVERA.wav"/>
            </a:hlinkClick>
            <a:extLst>
              <a:ext uri="{FF2B5EF4-FFF2-40B4-BE49-F238E27FC236}">
                <a16:creationId xmlns:a16="http://schemas.microsoft.com/office/drawing/2014/main" id="{87F9B21B-7F0B-EB3A-686E-47B4ECFB8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44563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es-ES"/>
              <a:t>хладилник</a:t>
            </a:r>
            <a:endParaRPr lang="es-ES" altLang="es-ES"/>
          </a:p>
        </p:txBody>
      </p:sp>
      <p:sp>
        <p:nvSpPr>
          <p:cNvPr id="39946" name="Rectangle 17">
            <a:hlinkClick r:id="rId13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0D64E184-DB96-D2CD-04F1-26C98E8AE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69342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39947" name="Rectangle 18">
            <a:hlinkClick r:id="" action="ppaction://hlinkshowjump?jump=nextslide">
              <a:snd r:embed="rId14" name="arrow.wav"/>
            </a:hlinkClick>
            <a:extLst>
              <a:ext uri="{FF2B5EF4-FFF2-40B4-BE49-F238E27FC236}">
                <a16:creationId xmlns:a16="http://schemas.microsoft.com/office/drawing/2014/main" id="{384FC502-398B-8537-C39E-6C336CBC6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3724275"/>
            <a:ext cx="22860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>
            <a:extLst>
              <a:ext uri="{FF2B5EF4-FFF2-40B4-BE49-F238E27FC236}">
                <a16:creationId xmlns:a16="http://schemas.microsoft.com/office/drawing/2014/main" id="{F0B637C2-EE6F-A392-6EA4-FF240AE4277D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40971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7950BE5A-133B-58B9-70C4-50318DF12B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0972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625EDFE6-A357-8775-2F59-31DE9217DF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0973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4CF6E4CD-9662-8B96-A12E-563971BEA2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0974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B8C8776E-8598-2C9A-2C58-C0CD506268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0975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387A397A-F841-E916-53AC-AAF6EEE0EC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0976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DB9A1840-D076-C2D0-3671-A0D1E59088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0963" name="Text Box 9">
            <a:extLst>
              <a:ext uri="{FF2B5EF4-FFF2-40B4-BE49-F238E27FC236}">
                <a16:creationId xmlns:a16="http://schemas.microsoft.com/office/drawing/2014/main" id="{E3C1B8E0-D2DF-8964-D570-9F7C8D85F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/>
              <a:t>4</a:t>
            </a:r>
          </a:p>
        </p:txBody>
      </p:sp>
      <p:pic>
        <p:nvPicPr>
          <p:cNvPr id="40964" name="Picture 10">
            <a:hlinkClick r:id="" action="ppaction://noaction">
              <a:snd r:embed="rId3" name="PAN.wav"/>
            </a:hlinkClick>
            <a:extLst>
              <a:ext uri="{FF2B5EF4-FFF2-40B4-BE49-F238E27FC236}">
                <a16:creationId xmlns:a16="http://schemas.microsoft.com/office/drawing/2014/main" id="{702461FF-BCA1-AF9D-4E08-7701DDF77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1447800" y="2209800"/>
            <a:ext cx="15240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11">
            <a:hlinkClick r:id="" action="ppaction://noaction">
              <a:snd r:embed="rId5" name="GALLETA.wav"/>
            </a:hlinkClick>
            <a:extLst>
              <a:ext uri="{FF2B5EF4-FFF2-40B4-BE49-F238E27FC236}">
                <a16:creationId xmlns:a16="http://schemas.microsoft.com/office/drawing/2014/main" id="{5824CEDB-537C-7231-9A94-B1F3AD70A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209800"/>
            <a:ext cx="1200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12">
            <a:hlinkClick r:id="" action="ppaction://noaction">
              <a:snd r:embed="rId7" name="COCINA.wav"/>
            </a:hlinkClick>
            <a:extLst>
              <a:ext uri="{FF2B5EF4-FFF2-40B4-BE49-F238E27FC236}">
                <a16:creationId xmlns:a16="http://schemas.microsoft.com/office/drawing/2014/main" id="{F87CCC73-79AF-B5D4-EC85-F299C09E5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57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13">
            <a:hlinkClick r:id="" action="ppaction://noaction">
              <a:snd r:embed="rId9" name="cazuela.wav"/>
            </a:hlinkClick>
            <a:extLst>
              <a:ext uri="{FF2B5EF4-FFF2-40B4-BE49-F238E27FC236}">
                <a16:creationId xmlns:a16="http://schemas.microsoft.com/office/drawing/2014/main" id="{AE655DBD-C5CF-0FF6-DA92-97D4222FA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3810000" y="3886200"/>
            <a:ext cx="15240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8" name="Text Box 15">
            <a:hlinkClick r:id="" action="ppaction://noaction">
              <a:snd r:embed="rId5" name="GALLETA.wav"/>
            </a:hlinkClick>
            <a:extLst>
              <a:ext uri="{FF2B5EF4-FFF2-40B4-BE49-F238E27FC236}">
                <a16:creationId xmlns:a16="http://schemas.microsoft.com/office/drawing/2014/main" id="{36C24759-0655-4C6B-B234-984C40A8F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44563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es-ES"/>
              <a:t>бисквита</a:t>
            </a:r>
            <a:endParaRPr lang="es-ES" altLang="es-ES"/>
          </a:p>
        </p:txBody>
      </p:sp>
      <p:sp>
        <p:nvSpPr>
          <p:cNvPr id="40969" name="Rectangle 16">
            <a:hlinkClick r:id="rId11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66792D56-0061-6024-3B12-F67064D39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69342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40970" name="Rectangle 17">
            <a:hlinkClick r:id="" action="ppaction://hlinkshowjump?jump=nextslide">
              <a:snd r:embed="rId12" name="arrow.wav"/>
            </a:hlinkClick>
            <a:extLst>
              <a:ext uri="{FF2B5EF4-FFF2-40B4-BE49-F238E27FC236}">
                <a16:creationId xmlns:a16="http://schemas.microsoft.com/office/drawing/2014/main" id="{D17CBD56-080A-C5BE-0BF8-C506BB0478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1981200"/>
            <a:ext cx="22860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>
            <a:extLst>
              <a:ext uri="{FF2B5EF4-FFF2-40B4-BE49-F238E27FC236}">
                <a16:creationId xmlns:a16="http://schemas.microsoft.com/office/drawing/2014/main" id="{0B6EBEF5-F2CD-27F2-5E1E-127CCC9EA154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5133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205A1CB8-1C53-06FB-A4FF-839D5772A2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134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A2C91C2B-066B-8473-3A4F-1E05FD80BE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135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CF36B565-3495-3C6C-8549-FF09169A07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136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12D32B8F-7977-645B-EFFC-7A6E1A0983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137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FF766190-947B-E1B8-9BEA-774B43D49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138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2CFB245A-6FB1-91F2-8617-F96B70DEF1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5123" name="Text Box 9">
            <a:extLst>
              <a:ext uri="{FF2B5EF4-FFF2-40B4-BE49-F238E27FC236}">
                <a16:creationId xmlns:a16="http://schemas.microsoft.com/office/drawing/2014/main" id="{E961D562-DFC0-88FE-AD56-4921B7AE8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/>
              <a:t>1</a:t>
            </a:r>
          </a:p>
        </p:txBody>
      </p:sp>
      <p:pic>
        <p:nvPicPr>
          <p:cNvPr id="5124" name="Picture 10">
            <a:hlinkClick r:id="" action="ppaction://noaction">
              <a:snd r:embed="rId3" name="COMER.wav"/>
            </a:hlinkClick>
            <a:extLst>
              <a:ext uri="{FF2B5EF4-FFF2-40B4-BE49-F238E27FC236}">
                <a16:creationId xmlns:a16="http://schemas.microsoft.com/office/drawing/2014/main" id="{F6B91CDB-161A-255B-A77B-44108885A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0" b="11810"/>
          <a:stretch>
            <a:fillRect/>
          </a:stretch>
        </p:blipFill>
        <p:spPr bwMode="auto">
          <a:xfrm>
            <a:off x="1447800" y="2209800"/>
            <a:ext cx="15240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1">
            <a:hlinkClick r:id="" action="ppaction://noaction">
              <a:snd r:embed="rId5" name="BEBER.wav"/>
            </a:hlinkClick>
            <a:extLst>
              <a:ext uri="{FF2B5EF4-FFF2-40B4-BE49-F238E27FC236}">
                <a16:creationId xmlns:a16="http://schemas.microsoft.com/office/drawing/2014/main" id="{72BF1E6C-8D7D-FF9C-529A-AD76C1786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3810000" y="2209800"/>
            <a:ext cx="15240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2">
            <a:hlinkClick r:id="" action="ppaction://noaction">
              <a:snd r:embed="rId7" name="cocinar.wav"/>
            </a:hlinkClick>
            <a:extLst>
              <a:ext uri="{FF2B5EF4-FFF2-40B4-BE49-F238E27FC236}">
                <a16:creationId xmlns:a16="http://schemas.microsoft.com/office/drawing/2014/main" id="{1E234BB3-C18B-99CF-2DBF-8B2A31EAB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57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3">
            <a:hlinkClick r:id="" action="ppaction://noaction">
              <a:snd r:embed="rId9" name="CORTAR.wav"/>
            </a:hlinkClick>
            <a:extLst>
              <a:ext uri="{FF2B5EF4-FFF2-40B4-BE49-F238E27FC236}">
                <a16:creationId xmlns:a16="http://schemas.microsoft.com/office/drawing/2014/main" id="{FAF6EEEC-FE13-8E39-63A1-6026D14ED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6" b="4724"/>
          <a:stretch>
            <a:fillRect/>
          </a:stretch>
        </p:blipFill>
        <p:spPr bwMode="auto">
          <a:xfrm>
            <a:off x="1447800" y="3810000"/>
            <a:ext cx="1524000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4">
            <a:hlinkClick r:id="" action="ppaction://noaction">
              <a:snd r:embed="rId11" name="VASO.wav"/>
            </a:hlinkClick>
            <a:extLst>
              <a:ext uri="{FF2B5EF4-FFF2-40B4-BE49-F238E27FC236}">
                <a16:creationId xmlns:a16="http://schemas.microsoft.com/office/drawing/2014/main" id="{2EB8CB5E-2587-6D89-73CF-77BE10231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8862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5">
            <a:hlinkClick r:id="" action="ppaction://noaction">
              <a:snd r:embed="rId13" name="BOTELLA.wav"/>
            </a:hlinkClick>
            <a:extLst>
              <a:ext uri="{FF2B5EF4-FFF2-40B4-BE49-F238E27FC236}">
                <a16:creationId xmlns:a16="http://schemas.microsoft.com/office/drawing/2014/main" id="{3ABE8353-5C1D-BB1D-5295-4956FCD78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10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Text Box 18">
            <a:hlinkClick r:id="" action="ppaction://noaction">
              <a:snd r:embed="rId13" name="BOTELLA.wav"/>
            </a:hlinkClick>
            <a:extLst>
              <a:ext uri="{FF2B5EF4-FFF2-40B4-BE49-F238E27FC236}">
                <a16:creationId xmlns:a16="http://schemas.microsoft.com/office/drawing/2014/main" id="{33F9154E-6292-091A-4CA6-56A48ED6D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44563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es-ES"/>
              <a:t>БУТИЛКА</a:t>
            </a:r>
            <a:endParaRPr lang="es-ES" altLang="es-ES"/>
          </a:p>
        </p:txBody>
      </p:sp>
      <p:sp>
        <p:nvSpPr>
          <p:cNvPr id="5131" name="Rectangle 19">
            <a:hlinkClick r:id="rId15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28661C9F-D93D-6E9B-F0E2-CF082CF7DB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69342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5132" name="Rectangle 20">
            <a:hlinkClick r:id="" action="ppaction://hlinkshowjump?jump=nextslide">
              <a:snd r:embed="rId16" name="arrow.wav"/>
            </a:hlinkClick>
            <a:extLst>
              <a:ext uri="{FF2B5EF4-FFF2-40B4-BE49-F238E27FC236}">
                <a16:creationId xmlns:a16="http://schemas.microsoft.com/office/drawing/2014/main" id="{3DBD6C38-9140-812B-58FE-7C123E100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733800"/>
            <a:ext cx="22860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2">
            <a:extLst>
              <a:ext uri="{FF2B5EF4-FFF2-40B4-BE49-F238E27FC236}">
                <a16:creationId xmlns:a16="http://schemas.microsoft.com/office/drawing/2014/main" id="{373C7A47-4266-B999-BF1D-E103C76A759B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41994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595BB0B7-5646-D110-264B-23785C693F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1995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52C9E67D-6C8B-3DAD-E2A8-79E2D33021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1996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EDCCE421-B794-6F62-890A-4C3DECB12A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1997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953823C5-FF7D-CB93-0E79-4403222DF1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1998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FC8183CF-22A9-AB50-9E4E-214F86730E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1999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C069F31D-DDB0-A3FF-2CDF-2498429F9C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1987" name="Text Box 9">
            <a:extLst>
              <a:ext uri="{FF2B5EF4-FFF2-40B4-BE49-F238E27FC236}">
                <a16:creationId xmlns:a16="http://schemas.microsoft.com/office/drawing/2014/main" id="{0340FA80-6680-05CF-C1DC-ADDCE1493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/>
              <a:t>4</a:t>
            </a:r>
          </a:p>
        </p:txBody>
      </p:sp>
      <p:pic>
        <p:nvPicPr>
          <p:cNvPr id="41988" name="Picture 10">
            <a:hlinkClick r:id="" action="ppaction://noaction">
              <a:snd r:embed="rId3" name="PAN.wav"/>
            </a:hlinkClick>
            <a:extLst>
              <a:ext uri="{FF2B5EF4-FFF2-40B4-BE49-F238E27FC236}">
                <a16:creationId xmlns:a16="http://schemas.microsoft.com/office/drawing/2014/main" id="{3D4259DE-A9D7-66DF-D69F-5D78AB435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1447800" y="2209800"/>
            <a:ext cx="15240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12">
            <a:hlinkClick r:id="" action="ppaction://noaction">
              <a:snd r:embed="rId5" name="COCINA.wav"/>
            </a:hlinkClick>
            <a:extLst>
              <a:ext uri="{FF2B5EF4-FFF2-40B4-BE49-F238E27FC236}">
                <a16:creationId xmlns:a16="http://schemas.microsoft.com/office/drawing/2014/main" id="{0C1110E1-0817-1502-8AD9-93C8233A0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57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13">
            <a:hlinkClick r:id="" action="ppaction://noaction">
              <a:snd r:embed="rId7" name="cazuela.wav"/>
            </a:hlinkClick>
            <a:extLst>
              <a:ext uri="{FF2B5EF4-FFF2-40B4-BE49-F238E27FC236}">
                <a16:creationId xmlns:a16="http://schemas.microsoft.com/office/drawing/2014/main" id="{9B79ED11-7427-8363-EE0E-1FB8B903A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3810000" y="3886200"/>
            <a:ext cx="15240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1" name="Text Box 14">
            <a:hlinkClick r:id="" action="ppaction://noaction">
              <a:snd r:embed="rId7" name="cazuela.wav"/>
            </a:hlinkClick>
            <a:extLst>
              <a:ext uri="{FF2B5EF4-FFF2-40B4-BE49-F238E27FC236}">
                <a16:creationId xmlns:a16="http://schemas.microsoft.com/office/drawing/2014/main" id="{0BA46AA3-6465-1F7B-9C21-048CD2F72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8890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es-ES"/>
              <a:t>тенджера</a:t>
            </a:r>
            <a:endParaRPr lang="es-ES" altLang="es-ES"/>
          </a:p>
        </p:txBody>
      </p:sp>
      <p:sp>
        <p:nvSpPr>
          <p:cNvPr id="41992" name="Rectangle 15">
            <a:hlinkClick r:id="rId9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FF2E5337-F4C8-3DAC-040F-7FCAAF3F8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69342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41993" name="Rectangle 16">
            <a:hlinkClick r:id="" action="ppaction://hlinkshowjump?jump=nextslide">
              <a:snd r:embed="rId10" name="arrow.wav"/>
            </a:hlinkClick>
            <a:extLst>
              <a:ext uri="{FF2B5EF4-FFF2-40B4-BE49-F238E27FC236}">
                <a16:creationId xmlns:a16="http://schemas.microsoft.com/office/drawing/2014/main" id="{F63D3902-B27D-E136-2995-5E27D94AE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733800"/>
            <a:ext cx="22860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2">
            <a:extLst>
              <a:ext uri="{FF2B5EF4-FFF2-40B4-BE49-F238E27FC236}">
                <a16:creationId xmlns:a16="http://schemas.microsoft.com/office/drawing/2014/main" id="{69362143-24C2-7D4F-7F80-5E130C5E77FD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43017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3B4EACE7-41AF-5630-E641-33894DC17E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3018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FCCC488B-C950-4DFC-29AC-C00753130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3019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ED527654-DA3C-7796-EA4B-658745F41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3020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C008338B-9707-C4C0-6AC9-919DC6B03F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3021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4FE62AB3-B1A1-4B66-91D7-18A4CC1E5D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3022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F80A562D-A82C-D8D5-6C1E-75733C6993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3011" name="Text Box 9">
            <a:extLst>
              <a:ext uri="{FF2B5EF4-FFF2-40B4-BE49-F238E27FC236}">
                <a16:creationId xmlns:a16="http://schemas.microsoft.com/office/drawing/2014/main" id="{D2D21B9C-4169-368F-8A73-E625A8BA6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/>
              <a:t>4</a:t>
            </a:r>
          </a:p>
        </p:txBody>
      </p:sp>
      <p:pic>
        <p:nvPicPr>
          <p:cNvPr id="43012" name="Picture 10">
            <a:hlinkClick r:id="" action="ppaction://noaction">
              <a:snd r:embed="rId3" name="PAN.wav"/>
            </a:hlinkClick>
            <a:extLst>
              <a:ext uri="{FF2B5EF4-FFF2-40B4-BE49-F238E27FC236}">
                <a16:creationId xmlns:a16="http://schemas.microsoft.com/office/drawing/2014/main" id="{5841746A-8C1F-E601-2C26-8892BCED5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1447800" y="2209800"/>
            <a:ext cx="15240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11">
            <a:hlinkClick r:id="" action="ppaction://noaction">
              <a:snd r:embed="rId5" name="COCINA.wav"/>
            </a:hlinkClick>
            <a:extLst>
              <a:ext uri="{FF2B5EF4-FFF2-40B4-BE49-F238E27FC236}">
                <a16:creationId xmlns:a16="http://schemas.microsoft.com/office/drawing/2014/main" id="{51930406-E8D8-5ACC-EA9E-985745D7C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57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Text Box 13">
            <a:hlinkClick r:id="" action="ppaction://noaction">
              <a:snd r:embed="rId5" name="COCINA.wav"/>
            </a:hlinkClick>
            <a:extLst>
              <a:ext uri="{FF2B5EF4-FFF2-40B4-BE49-F238E27FC236}">
                <a16:creationId xmlns:a16="http://schemas.microsoft.com/office/drawing/2014/main" id="{F2AE9208-D072-3739-40EC-081496FC3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44563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es-ES"/>
              <a:t>печка</a:t>
            </a:r>
            <a:endParaRPr lang="es-ES" altLang="es-ES"/>
          </a:p>
        </p:txBody>
      </p:sp>
      <p:sp>
        <p:nvSpPr>
          <p:cNvPr id="43015" name="Rectangle 14">
            <a:hlinkClick r:id="rId7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5E79AC39-6219-EEE4-67FD-FF32FFB055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69342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43016" name="Rectangle 15">
            <a:hlinkClick r:id="" action="ppaction://hlinkshowjump?jump=nextslide">
              <a:snd r:embed="rId8" name="arrow.wav"/>
            </a:hlinkClick>
            <a:extLst>
              <a:ext uri="{FF2B5EF4-FFF2-40B4-BE49-F238E27FC236}">
                <a16:creationId xmlns:a16="http://schemas.microsoft.com/office/drawing/2014/main" id="{65C4C826-FAE8-C137-71E7-A70EA4BD2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981200"/>
            <a:ext cx="22860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2">
            <a:extLst>
              <a:ext uri="{FF2B5EF4-FFF2-40B4-BE49-F238E27FC236}">
                <a16:creationId xmlns:a16="http://schemas.microsoft.com/office/drawing/2014/main" id="{A7C45997-EDE2-75BB-3E7F-5EE7396F4E36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44040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40179260-B4B4-ABE5-313C-AFACFEEE1E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4041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13BBA3FF-EBAC-9E01-F7DC-B26E5E7D26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4042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CB13EC48-DCE4-0603-518B-EEBCDC7DBC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4043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56820937-7D66-5243-3437-2D2F1C3D28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4044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7F612350-C768-0F10-4839-9C6D176CFE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4045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C44A3425-8624-0908-F402-DE5EDD286F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4035" name="Text Box 9">
            <a:extLst>
              <a:ext uri="{FF2B5EF4-FFF2-40B4-BE49-F238E27FC236}">
                <a16:creationId xmlns:a16="http://schemas.microsoft.com/office/drawing/2014/main" id="{609DBF5B-E627-CE21-6A4D-B44B7C82A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/>
              <a:t>4</a:t>
            </a:r>
          </a:p>
        </p:txBody>
      </p:sp>
      <p:pic>
        <p:nvPicPr>
          <p:cNvPr id="44036" name="Picture 10">
            <a:hlinkClick r:id="" action="ppaction://noaction">
              <a:snd r:embed="rId3" name="PAN.wav"/>
            </a:hlinkClick>
            <a:extLst>
              <a:ext uri="{FF2B5EF4-FFF2-40B4-BE49-F238E27FC236}">
                <a16:creationId xmlns:a16="http://schemas.microsoft.com/office/drawing/2014/main" id="{2F918C5B-FEA4-87EB-0168-1F2E82BEB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1447800" y="2209800"/>
            <a:ext cx="15240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Text Box 12">
            <a:hlinkClick r:id="" action="ppaction://noaction">
              <a:snd r:embed="rId3" name="PAN.wav"/>
            </a:hlinkClick>
            <a:extLst>
              <a:ext uri="{FF2B5EF4-FFF2-40B4-BE49-F238E27FC236}">
                <a16:creationId xmlns:a16="http://schemas.microsoft.com/office/drawing/2014/main" id="{930A8E68-3E00-EEF8-0A59-B95A127AA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44563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es-ES"/>
              <a:t>хляб</a:t>
            </a:r>
            <a:endParaRPr lang="es-ES" altLang="es-ES"/>
          </a:p>
        </p:txBody>
      </p:sp>
      <p:sp>
        <p:nvSpPr>
          <p:cNvPr id="44038" name="Rectangle 13">
            <a:hlinkClick r:id="rId5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1F23E252-A458-43DE-D253-13AC11526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69342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44039" name="Rectangle 14">
            <a:hlinkClick r:id="" action="ppaction://hlinkshowjump?jump=nextslide">
              <a:snd r:embed="rId6" name="arrow.wav"/>
            </a:hlinkClick>
            <a:extLst>
              <a:ext uri="{FF2B5EF4-FFF2-40B4-BE49-F238E27FC236}">
                <a16:creationId xmlns:a16="http://schemas.microsoft.com/office/drawing/2014/main" id="{803026AB-BD69-D436-E483-0419BDB98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22860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>
            <a:extLst>
              <a:ext uri="{FF2B5EF4-FFF2-40B4-BE49-F238E27FC236}">
                <a16:creationId xmlns:a16="http://schemas.microsoft.com/office/drawing/2014/main" id="{14172893-6A00-7DD1-F0C5-46F5EA970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/>
              <a:t>3 - 4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6AE94DD3-2EDC-21C3-016C-4C1389F70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pic>
        <p:nvPicPr>
          <p:cNvPr id="45060" name="Picture 5">
            <a:hlinkClick r:id="" action="ppaction://noaction">
              <a:snd r:embed="rId2" name="verdura.wav"/>
            </a:hlinkClick>
            <a:extLst>
              <a:ext uri="{FF2B5EF4-FFF2-40B4-BE49-F238E27FC236}">
                <a16:creationId xmlns:a16="http://schemas.microsoft.com/office/drawing/2014/main" id="{9514A6DB-A64C-5DF4-10A6-30B65EAC8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8768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6">
            <a:hlinkClick r:id="" action="ppaction://noaction">
              <a:snd r:embed="rId4" name="CARNE.wav"/>
            </a:hlinkClick>
            <a:extLst>
              <a:ext uri="{FF2B5EF4-FFF2-40B4-BE49-F238E27FC236}">
                <a16:creationId xmlns:a16="http://schemas.microsoft.com/office/drawing/2014/main" id="{21BDC8CF-FBF5-E3CC-88DE-B2C08C275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8006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7">
            <a:hlinkClick r:id="" action="ppaction://noaction">
              <a:snd r:embed="rId6" name="FRUTA.wav"/>
            </a:hlinkClick>
            <a:extLst>
              <a:ext uri="{FF2B5EF4-FFF2-40B4-BE49-F238E27FC236}">
                <a16:creationId xmlns:a16="http://schemas.microsoft.com/office/drawing/2014/main" id="{6F701C32-F2F4-2DAE-E4BB-E75E78C0F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3716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8">
            <a:hlinkClick r:id="" action="ppaction://noaction">
              <a:snd r:embed="rId8" name="PESCADO.wav"/>
            </a:hlinkClick>
            <a:extLst>
              <a:ext uri="{FF2B5EF4-FFF2-40B4-BE49-F238E27FC236}">
                <a16:creationId xmlns:a16="http://schemas.microsoft.com/office/drawing/2014/main" id="{80B40640-EE21-F35D-9136-245271347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0" b="11810"/>
          <a:stretch>
            <a:fillRect/>
          </a:stretch>
        </p:blipFill>
        <p:spPr bwMode="auto">
          <a:xfrm>
            <a:off x="685800" y="3276600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Picture 9">
            <a:hlinkClick r:id="" action="ppaction://noaction">
              <a:snd r:embed="rId10" name="SOPA.wav"/>
            </a:hlinkClick>
            <a:extLst>
              <a:ext uri="{FF2B5EF4-FFF2-40B4-BE49-F238E27FC236}">
                <a16:creationId xmlns:a16="http://schemas.microsoft.com/office/drawing/2014/main" id="{7CB59712-9739-E037-C9B1-4FED63FD0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8006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5" name="Picture 10">
            <a:hlinkClick r:id="" action="ppaction://noaction">
              <a:snd r:embed="rId12" name="QUESO.wav"/>
            </a:hlinkClick>
            <a:extLst>
              <a:ext uri="{FF2B5EF4-FFF2-40B4-BE49-F238E27FC236}">
                <a16:creationId xmlns:a16="http://schemas.microsoft.com/office/drawing/2014/main" id="{1DAD796E-DD0E-C35D-2703-1C3A863DD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92263"/>
            <a:ext cx="11430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6" name="Picture 11">
            <a:hlinkClick r:id="" action="ppaction://noaction">
              <a:snd r:embed="rId14" name="PAN.wav"/>
            </a:hlinkClick>
            <a:extLst>
              <a:ext uri="{FF2B5EF4-FFF2-40B4-BE49-F238E27FC236}">
                <a16:creationId xmlns:a16="http://schemas.microsoft.com/office/drawing/2014/main" id="{5A3FF434-706E-26CF-1DD3-CA35D5A3D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2743200" y="1676400"/>
            <a:ext cx="1295400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7" name="Picture 12">
            <a:hlinkClick r:id="" action="ppaction://noaction">
              <a:snd r:embed="rId16" name="GALLETA.wav"/>
            </a:hlinkClick>
            <a:extLst>
              <a:ext uri="{FF2B5EF4-FFF2-40B4-BE49-F238E27FC236}">
                <a16:creationId xmlns:a16="http://schemas.microsoft.com/office/drawing/2014/main" id="{3CA9ED69-6F64-81EC-1949-FF5B61056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200400"/>
            <a:ext cx="10191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8" name="Picture 13">
            <a:hlinkClick r:id="" action="ppaction://noaction">
              <a:snd r:embed="rId18" name="COCINA.wav"/>
            </a:hlinkClick>
            <a:extLst>
              <a:ext uri="{FF2B5EF4-FFF2-40B4-BE49-F238E27FC236}">
                <a16:creationId xmlns:a16="http://schemas.microsoft.com/office/drawing/2014/main" id="{1F76B215-7003-62F8-5112-34A18F01D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2004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9" name="Picture 14">
            <a:hlinkClick r:id="" action="ppaction://noaction">
              <a:snd r:embed="rId20" name="sarten.wav"/>
            </a:hlinkClick>
            <a:extLst>
              <a:ext uri="{FF2B5EF4-FFF2-40B4-BE49-F238E27FC236}">
                <a16:creationId xmlns:a16="http://schemas.microsoft.com/office/drawing/2014/main" id="{73FA4D8F-BA72-6FF8-9A5A-41362D2DA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762000" y="5105400"/>
            <a:ext cx="1295400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0" name="Picture 15">
            <a:hlinkClick r:id="" action="ppaction://noaction">
              <a:snd r:embed="rId22" name="cazuela.wav"/>
            </a:hlinkClick>
            <a:extLst>
              <a:ext uri="{FF2B5EF4-FFF2-40B4-BE49-F238E27FC236}">
                <a16:creationId xmlns:a16="http://schemas.microsoft.com/office/drawing/2014/main" id="{64C5F3BD-005B-CF6B-4252-2ADF02CCD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4800600" y="1524000"/>
            <a:ext cx="1295400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1" name="Picture 16">
            <a:hlinkClick r:id="" action="ppaction://noaction">
              <a:snd r:embed="rId24" name="NEVERA.wav"/>
            </a:hlinkClick>
            <a:extLst>
              <a:ext uri="{FF2B5EF4-FFF2-40B4-BE49-F238E27FC236}">
                <a16:creationId xmlns:a16="http://schemas.microsoft.com/office/drawing/2014/main" id="{3B48C306-979A-E0AF-F308-DF9C4FF75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124200"/>
            <a:ext cx="1358900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72" name="Text Box 17">
            <a:hlinkClick r:id="" action="ppaction://noaction">
              <a:snd r:embed="rId8" name="PESCADO.wav"/>
            </a:hlinkClick>
            <a:extLst>
              <a:ext uri="{FF2B5EF4-FFF2-40B4-BE49-F238E27FC236}">
                <a16:creationId xmlns:a16="http://schemas.microsoft.com/office/drawing/2014/main" id="{2D2D5B1C-C8FD-6797-C866-C1D79F4A7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810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es-ES"/>
              <a:t>риба</a:t>
            </a:r>
            <a:endParaRPr lang="es-ES" altLang="es-ES"/>
          </a:p>
        </p:txBody>
      </p:sp>
      <p:sp>
        <p:nvSpPr>
          <p:cNvPr id="45073" name="Rectangle 18">
            <a:hlinkClick r:id="" action="ppaction://noaction">
              <a:snd r:embed="rId26" name="voltage.wav"/>
            </a:hlinkClick>
            <a:extLst>
              <a:ext uri="{FF2B5EF4-FFF2-40B4-BE49-F238E27FC236}">
                <a16:creationId xmlns:a16="http://schemas.microsoft.com/office/drawing/2014/main" id="{C4B3C43B-80A4-FFA7-7E65-A975D1581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686800" cy="548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45074" name="Rectangle 19">
            <a:hlinkClick r:id="" action="ppaction://hlinkshowjump?jump=nextslide">
              <a:snd r:embed="rId27" name="arrow.wav"/>
            </a:hlinkClick>
            <a:extLst>
              <a:ext uri="{FF2B5EF4-FFF2-40B4-BE49-F238E27FC236}">
                <a16:creationId xmlns:a16="http://schemas.microsoft.com/office/drawing/2014/main" id="{27BB754C-628A-7CE8-41DA-EA2FE0A4D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048000"/>
            <a:ext cx="1524000" cy="1371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>
            <a:extLst>
              <a:ext uri="{FF2B5EF4-FFF2-40B4-BE49-F238E27FC236}">
                <a16:creationId xmlns:a16="http://schemas.microsoft.com/office/drawing/2014/main" id="{A5F3D5C5-CD29-8522-AD05-25B54DB7A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/>
              <a:t>3 - 4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E54AE015-A03F-B42C-2E1E-7420514D3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pic>
        <p:nvPicPr>
          <p:cNvPr id="46084" name="Picture 4">
            <a:hlinkClick r:id="" action="ppaction://noaction">
              <a:snd r:embed="rId2" name="verdura.wav"/>
            </a:hlinkClick>
            <a:extLst>
              <a:ext uri="{FF2B5EF4-FFF2-40B4-BE49-F238E27FC236}">
                <a16:creationId xmlns:a16="http://schemas.microsoft.com/office/drawing/2014/main" id="{0FEC691F-6563-AF51-EAB1-05CEEBA60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8768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5">
            <a:hlinkClick r:id="" action="ppaction://noaction">
              <a:snd r:embed="rId4" name="CARNE.wav"/>
            </a:hlinkClick>
            <a:extLst>
              <a:ext uri="{FF2B5EF4-FFF2-40B4-BE49-F238E27FC236}">
                <a16:creationId xmlns:a16="http://schemas.microsoft.com/office/drawing/2014/main" id="{B654F483-6C26-BF23-ACA3-252880100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8006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6">
            <a:hlinkClick r:id="" action="ppaction://noaction">
              <a:snd r:embed="rId6" name="FRUTA.wav"/>
            </a:hlinkClick>
            <a:extLst>
              <a:ext uri="{FF2B5EF4-FFF2-40B4-BE49-F238E27FC236}">
                <a16:creationId xmlns:a16="http://schemas.microsoft.com/office/drawing/2014/main" id="{6ED53858-D04F-C240-E2CE-27BCB0A14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3716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8">
            <a:hlinkClick r:id="" action="ppaction://noaction">
              <a:snd r:embed="rId8" name="SOPA.wav"/>
            </a:hlinkClick>
            <a:extLst>
              <a:ext uri="{FF2B5EF4-FFF2-40B4-BE49-F238E27FC236}">
                <a16:creationId xmlns:a16="http://schemas.microsoft.com/office/drawing/2014/main" id="{8D2CAC30-112A-4D6F-4C21-4E774620C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8006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Picture 9">
            <a:hlinkClick r:id="" action="ppaction://noaction">
              <a:snd r:embed="rId10" name="QUESO.wav"/>
            </a:hlinkClick>
            <a:extLst>
              <a:ext uri="{FF2B5EF4-FFF2-40B4-BE49-F238E27FC236}">
                <a16:creationId xmlns:a16="http://schemas.microsoft.com/office/drawing/2014/main" id="{21FBA5C1-9F25-5FAD-38B9-07BD0E8EE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92263"/>
            <a:ext cx="11430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9" name="Picture 10">
            <a:hlinkClick r:id="" action="ppaction://noaction">
              <a:snd r:embed="rId12" name="PAN.wav"/>
            </a:hlinkClick>
            <a:extLst>
              <a:ext uri="{FF2B5EF4-FFF2-40B4-BE49-F238E27FC236}">
                <a16:creationId xmlns:a16="http://schemas.microsoft.com/office/drawing/2014/main" id="{EFDA086A-A8C1-D681-DE03-0156DB921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2743200" y="1676400"/>
            <a:ext cx="1295400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0" name="Picture 11">
            <a:hlinkClick r:id="" action="ppaction://noaction">
              <a:snd r:embed="rId14" name="GALLETA.wav"/>
            </a:hlinkClick>
            <a:extLst>
              <a:ext uri="{FF2B5EF4-FFF2-40B4-BE49-F238E27FC236}">
                <a16:creationId xmlns:a16="http://schemas.microsoft.com/office/drawing/2014/main" id="{ED7D7B9F-1BAE-2B3E-82FE-D61B0B37E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200400"/>
            <a:ext cx="10191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1" name="Picture 12">
            <a:hlinkClick r:id="" action="ppaction://noaction">
              <a:snd r:embed="rId16" name="COCINA.wav"/>
            </a:hlinkClick>
            <a:extLst>
              <a:ext uri="{FF2B5EF4-FFF2-40B4-BE49-F238E27FC236}">
                <a16:creationId xmlns:a16="http://schemas.microsoft.com/office/drawing/2014/main" id="{8134057E-AE27-AF74-DEF4-85F5F0705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2004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2" name="Picture 13">
            <a:hlinkClick r:id="" action="ppaction://noaction">
              <a:snd r:embed="rId18" name="sarten.wav"/>
            </a:hlinkClick>
            <a:extLst>
              <a:ext uri="{FF2B5EF4-FFF2-40B4-BE49-F238E27FC236}">
                <a16:creationId xmlns:a16="http://schemas.microsoft.com/office/drawing/2014/main" id="{3FEE1000-2AEF-CF86-3F85-95C6C8D35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762000" y="5105400"/>
            <a:ext cx="1295400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3" name="Picture 14">
            <a:hlinkClick r:id="" action="ppaction://noaction">
              <a:snd r:embed="rId20" name="cazuela.wav"/>
            </a:hlinkClick>
            <a:extLst>
              <a:ext uri="{FF2B5EF4-FFF2-40B4-BE49-F238E27FC236}">
                <a16:creationId xmlns:a16="http://schemas.microsoft.com/office/drawing/2014/main" id="{0FAE0962-10F6-39D4-BDEB-55D36F9E8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4800600" y="1524000"/>
            <a:ext cx="1295400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4" name="Picture 15">
            <a:hlinkClick r:id="" action="ppaction://noaction">
              <a:snd r:embed="rId22" name="NEVERA.wav"/>
            </a:hlinkClick>
            <a:extLst>
              <a:ext uri="{FF2B5EF4-FFF2-40B4-BE49-F238E27FC236}">
                <a16:creationId xmlns:a16="http://schemas.microsoft.com/office/drawing/2014/main" id="{38945109-996A-3386-E9F7-144C436F2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124200"/>
            <a:ext cx="1358900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5" name="Text Box 17">
            <a:hlinkClick r:id="" action="ppaction://noaction">
              <a:snd r:embed="rId2" name="verdura.wav"/>
            </a:hlinkClick>
            <a:extLst>
              <a:ext uri="{FF2B5EF4-FFF2-40B4-BE49-F238E27FC236}">
                <a16:creationId xmlns:a16="http://schemas.microsoft.com/office/drawing/2014/main" id="{9E83150F-F2E6-6D60-8085-8B02656E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810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es-ES"/>
              <a:t>зеленчуци</a:t>
            </a:r>
            <a:endParaRPr lang="es-ES" altLang="es-ES"/>
          </a:p>
        </p:txBody>
      </p:sp>
      <p:sp>
        <p:nvSpPr>
          <p:cNvPr id="46096" name="Rectangle 18">
            <a:hlinkClick r:id="rId24" action="ppaction://hlinksldjump">
              <a:snd r:embed="rId25" name="voltage.wav"/>
            </a:hlinkClick>
            <a:extLst>
              <a:ext uri="{FF2B5EF4-FFF2-40B4-BE49-F238E27FC236}">
                <a16:creationId xmlns:a16="http://schemas.microsoft.com/office/drawing/2014/main" id="{FE19FA70-CED3-1A17-6143-101CABDA6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686800" cy="548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46097" name="Rectangle 19">
            <a:hlinkClick r:id="" action="ppaction://hlinkshowjump?jump=nextslide">
              <a:snd r:embed="rId26" name="arrow.wav"/>
            </a:hlinkClick>
            <a:extLst>
              <a:ext uri="{FF2B5EF4-FFF2-40B4-BE49-F238E27FC236}">
                <a16:creationId xmlns:a16="http://schemas.microsoft.com/office/drawing/2014/main" id="{A443CE7E-124C-39DC-2B3D-D1E63469BB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572000"/>
            <a:ext cx="1676400" cy="1752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>
            <a:extLst>
              <a:ext uri="{FF2B5EF4-FFF2-40B4-BE49-F238E27FC236}">
                <a16:creationId xmlns:a16="http://schemas.microsoft.com/office/drawing/2014/main" id="{33A3C201-32FE-9E0E-32E7-B80DBA344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/>
              <a:t>3 - 4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AE3FC066-74F6-B581-98DE-7E9B1A8CA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pic>
        <p:nvPicPr>
          <p:cNvPr id="47108" name="Picture 5">
            <a:hlinkClick r:id="" action="ppaction://noaction">
              <a:snd r:embed="rId2" name="CARNE.wav"/>
            </a:hlinkClick>
            <a:extLst>
              <a:ext uri="{FF2B5EF4-FFF2-40B4-BE49-F238E27FC236}">
                <a16:creationId xmlns:a16="http://schemas.microsoft.com/office/drawing/2014/main" id="{991638E2-D4AA-1733-BFFD-FB6A858B8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8006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6">
            <a:hlinkClick r:id="" action="ppaction://noaction">
              <a:snd r:embed="rId4" name="FRUTA.wav"/>
            </a:hlinkClick>
            <a:extLst>
              <a:ext uri="{FF2B5EF4-FFF2-40B4-BE49-F238E27FC236}">
                <a16:creationId xmlns:a16="http://schemas.microsoft.com/office/drawing/2014/main" id="{C057EAAC-C76D-DB7C-365E-FB30FF68E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3716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7">
            <a:hlinkClick r:id="" action="ppaction://noaction">
              <a:snd r:embed="rId6" name="SOPA.wav"/>
            </a:hlinkClick>
            <a:extLst>
              <a:ext uri="{FF2B5EF4-FFF2-40B4-BE49-F238E27FC236}">
                <a16:creationId xmlns:a16="http://schemas.microsoft.com/office/drawing/2014/main" id="{0B2FF90D-E12D-FBB3-F78C-46AE22B2D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8006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8">
            <a:hlinkClick r:id="" action="ppaction://noaction">
              <a:snd r:embed="rId8" name="QUESO.wav"/>
            </a:hlinkClick>
            <a:extLst>
              <a:ext uri="{FF2B5EF4-FFF2-40B4-BE49-F238E27FC236}">
                <a16:creationId xmlns:a16="http://schemas.microsoft.com/office/drawing/2014/main" id="{867C1AF3-4758-BFE3-2DF2-294349136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92263"/>
            <a:ext cx="11430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2" name="Picture 9">
            <a:hlinkClick r:id="" action="ppaction://noaction">
              <a:snd r:embed="rId10" name="PAN.wav"/>
            </a:hlinkClick>
            <a:extLst>
              <a:ext uri="{FF2B5EF4-FFF2-40B4-BE49-F238E27FC236}">
                <a16:creationId xmlns:a16="http://schemas.microsoft.com/office/drawing/2014/main" id="{BDB0FD8C-EB7A-1798-47E2-04830979A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2743200" y="1676400"/>
            <a:ext cx="1295400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3" name="Picture 10">
            <a:hlinkClick r:id="" action="ppaction://noaction">
              <a:snd r:embed="rId12" name="GALLETA.wav"/>
            </a:hlinkClick>
            <a:extLst>
              <a:ext uri="{FF2B5EF4-FFF2-40B4-BE49-F238E27FC236}">
                <a16:creationId xmlns:a16="http://schemas.microsoft.com/office/drawing/2014/main" id="{3147CF4A-803F-994C-86A3-A66210DC7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200400"/>
            <a:ext cx="10191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4" name="Picture 11">
            <a:hlinkClick r:id="" action="ppaction://noaction">
              <a:snd r:embed="rId14" name="COCINA.wav"/>
            </a:hlinkClick>
            <a:extLst>
              <a:ext uri="{FF2B5EF4-FFF2-40B4-BE49-F238E27FC236}">
                <a16:creationId xmlns:a16="http://schemas.microsoft.com/office/drawing/2014/main" id="{1E40D798-4FD3-63D3-CC76-103FDC200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2004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5" name="Picture 12">
            <a:hlinkClick r:id="" action="ppaction://noaction">
              <a:snd r:embed="rId16" name="sarten.wav"/>
            </a:hlinkClick>
            <a:extLst>
              <a:ext uri="{FF2B5EF4-FFF2-40B4-BE49-F238E27FC236}">
                <a16:creationId xmlns:a16="http://schemas.microsoft.com/office/drawing/2014/main" id="{62088EBA-409A-89F2-41F2-1500BB4B9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762000" y="5105400"/>
            <a:ext cx="1295400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6" name="Picture 13">
            <a:hlinkClick r:id="" action="ppaction://noaction">
              <a:snd r:embed="rId18" name="cazuela.wav"/>
            </a:hlinkClick>
            <a:extLst>
              <a:ext uri="{FF2B5EF4-FFF2-40B4-BE49-F238E27FC236}">
                <a16:creationId xmlns:a16="http://schemas.microsoft.com/office/drawing/2014/main" id="{1F23A13B-8ED5-20C5-D7EF-528B4A54D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4800600" y="1524000"/>
            <a:ext cx="1295400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7" name="Picture 14">
            <a:hlinkClick r:id="" action="ppaction://noaction">
              <a:snd r:embed="rId20" name="NEVERA.wav"/>
            </a:hlinkClick>
            <a:extLst>
              <a:ext uri="{FF2B5EF4-FFF2-40B4-BE49-F238E27FC236}">
                <a16:creationId xmlns:a16="http://schemas.microsoft.com/office/drawing/2014/main" id="{F2045984-C219-4851-4C84-81DA38D72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124200"/>
            <a:ext cx="1358900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8" name="Text Box 16">
            <a:hlinkClick r:id="" action="ppaction://noaction">
              <a:snd r:embed="rId16" name="sarten.wav"/>
            </a:hlinkClick>
            <a:extLst>
              <a:ext uri="{FF2B5EF4-FFF2-40B4-BE49-F238E27FC236}">
                <a16:creationId xmlns:a16="http://schemas.microsoft.com/office/drawing/2014/main" id="{ACA2BC3C-535F-D9B1-2EC4-FE234BB2B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810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es-ES"/>
              <a:t>тиган</a:t>
            </a:r>
            <a:endParaRPr lang="es-ES" altLang="es-ES"/>
          </a:p>
        </p:txBody>
      </p:sp>
      <p:sp>
        <p:nvSpPr>
          <p:cNvPr id="47119" name="Rectangle 17">
            <a:hlinkClick r:id="rId22" action="ppaction://hlinksldjump">
              <a:snd r:embed="rId23" name="voltage.wav"/>
            </a:hlinkClick>
            <a:extLst>
              <a:ext uri="{FF2B5EF4-FFF2-40B4-BE49-F238E27FC236}">
                <a16:creationId xmlns:a16="http://schemas.microsoft.com/office/drawing/2014/main" id="{3EE665F3-5AD7-7221-3CDF-30D49D1BF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686800" cy="548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47120" name="Rectangle 18">
            <a:hlinkClick r:id="" action="ppaction://hlinkshowjump?jump=nextslide">
              <a:snd r:embed="rId24" name="arrow.wav"/>
            </a:hlinkClick>
            <a:extLst>
              <a:ext uri="{FF2B5EF4-FFF2-40B4-BE49-F238E27FC236}">
                <a16:creationId xmlns:a16="http://schemas.microsoft.com/office/drawing/2014/main" id="{B3F06D73-D8E8-6EA5-41A1-844C3BAA4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876800"/>
            <a:ext cx="1676400" cy="1447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>
            <a:extLst>
              <a:ext uri="{FF2B5EF4-FFF2-40B4-BE49-F238E27FC236}">
                <a16:creationId xmlns:a16="http://schemas.microsoft.com/office/drawing/2014/main" id="{7DCA7133-2534-BF63-0181-A6834DFF3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/>
              <a:t>3 - 4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9A1170BF-1FA8-0B46-0DBF-FB7029CF8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pic>
        <p:nvPicPr>
          <p:cNvPr id="48132" name="Picture 4">
            <a:hlinkClick r:id="" action="ppaction://noaction">
              <a:snd r:embed="rId2" name="CARNE.wav"/>
            </a:hlinkClick>
            <a:extLst>
              <a:ext uri="{FF2B5EF4-FFF2-40B4-BE49-F238E27FC236}">
                <a16:creationId xmlns:a16="http://schemas.microsoft.com/office/drawing/2014/main" id="{9E1826E2-E7EA-2FBB-15A2-D5C4AE92E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8006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5">
            <a:hlinkClick r:id="" action="ppaction://noaction">
              <a:snd r:embed="rId4" name="FRUTA.wav"/>
            </a:hlinkClick>
            <a:extLst>
              <a:ext uri="{FF2B5EF4-FFF2-40B4-BE49-F238E27FC236}">
                <a16:creationId xmlns:a16="http://schemas.microsoft.com/office/drawing/2014/main" id="{1F4027EA-D8B2-B656-BE8C-58441D4A7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3716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6">
            <a:hlinkClick r:id="" action="ppaction://noaction">
              <a:snd r:embed="rId6" name="SOPA.wav"/>
            </a:hlinkClick>
            <a:extLst>
              <a:ext uri="{FF2B5EF4-FFF2-40B4-BE49-F238E27FC236}">
                <a16:creationId xmlns:a16="http://schemas.microsoft.com/office/drawing/2014/main" id="{FAD942B8-06EA-8388-31A7-54957777A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8006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7">
            <a:hlinkClick r:id="" action="ppaction://noaction">
              <a:snd r:embed="rId8" name="QUESO.wav"/>
            </a:hlinkClick>
            <a:extLst>
              <a:ext uri="{FF2B5EF4-FFF2-40B4-BE49-F238E27FC236}">
                <a16:creationId xmlns:a16="http://schemas.microsoft.com/office/drawing/2014/main" id="{7F296535-2AB7-7B78-8305-942E58D58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92263"/>
            <a:ext cx="11430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6" name="Picture 8">
            <a:hlinkClick r:id="" action="ppaction://noaction">
              <a:snd r:embed="rId10" name="PAN.wav"/>
            </a:hlinkClick>
            <a:extLst>
              <a:ext uri="{FF2B5EF4-FFF2-40B4-BE49-F238E27FC236}">
                <a16:creationId xmlns:a16="http://schemas.microsoft.com/office/drawing/2014/main" id="{62D3FB8D-6123-AC3A-38B8-8EAA726D4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2743200" y="1676400"/>
            <a:ext cx="1295400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7" name="Picture 9">
            <a:hlinkClick r:id="" action="ppaction://noaction">
              <a:snd r:embed="rId12" name="GALLETA.wav"/>
            </a:hlinkClick>
            <a:extLst>
              <a:ext uri="{FF2B5EF4-FFF2-40B4-BE49-F238E27FC236}">
                <a16:creationId xmlns:a16="http://schemas.microsoft.com/office/drawing/2014/main" id="{2394EDA4-DF4D-7F72-6E1D-F4C08674B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200400"/>
            <a:ext cx="10191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8" name="Picture 10">
            <a:hlinkClick r:id="" action="ppaction://noaction">
              <a:snd r:embed="rId14" name="COCINA.wav"/>
            </a:hlinkClick>
            <a:extLst>
              <a:ext uri="{FF2B5EF4-FFF2-40B4-BE49-F238E27FC236}">
                <a16:creationId xmlns:a16="http://schemas.microsoft.com/office/drawing/2014/main" id="{45F3C447-BE03-B23F-39FD-9A5D18331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2004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9" name="Picture 12">
            <a:hlinkClick r:id="" action="ppaction://noaction">
              <a:snd r:embed="rId16" name="cazuela.wav"/>
            </a:hlinkClick>
            <a:extLst>
              <a:ext uri="{FF2B5EF4-FFF2-40B4-BE49-F238E27FC236}">
                <a16:creationId xmlns:a16="http://schemas.microsoft.com/office/drawing/2014/main" id="{E70B0FCD-6FF6-BC30-F211-A89ABBF45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4800600" y="1524000"/>
            <a:ext cx="1295400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0" name="Picture 13">
            <a:hlinkClick r:id="" action="ppaction://noaction">
              <a:snd r:embed="rId18" name="NEVERA.wav"/>
            </a:hlinkClick>
            <a:extLst>
              <a:ext uri="{FF2B5EF4-FFF2-40B4-BE49-F238E27FC236}">
                <a16:creationId xmlns:a16="http://schemas.microsoft.com/office/drawing/2014/main" id="{7EF1AEA6-C4E5-5C7B-E2A9-A8FFCAB22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124200"/>
            <a:ext cx="1358900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7327" name="Text Box 15">
            <a:hlinkClick r:id="" action="ppaction://noaction">
              <a:snd r:embed="rId18" name="NEVERA.wav"/>
            </a:hlinkClick>
            <a:extLst>
              <a:ext uri="{FF2B5EF4-FFF2-40B4-BE49-F238E27FC236}">
                <a16:creationId xmlns:a16="http://schemas.microsoft.com/office/drawing/2014/main" id="{B9C7E8DC-D199-40FA-A68C-6268C2A41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810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es-ES"/>
              <a:t>хладилник</a:t>
            </a:r>
            <a:endParaRPr lang="es-ES" altLang="es-ES"/>
          </a:p>
        </p:txBody>
      </p:sp>
      <p:sp>
        <p:nvSpPr>
          <p:cNvPr id="48142" name="Rectangle 16">
            <a:hlinkClick r:id="rId20" action="ppaction://hlinksldjump">
              <a:snd r:embed="rId21" name="voltage.wav"/>
            </a:hlinkClick>
            <a:extLst>
              <a:ext uri="{FF2B5EF4-FFF2-40B4-BE49-F238E27FC236}">
                <a16:creationId xmlns:a16="http://schemas.microsoft.com/office/drawing/2014/main" id="{A0A8C2DC-1BBA-7C2E-FAFE-49A46621A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686800" cy="548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48143" name="Rectangle 17">
            <a:hlinkClick r:id="" action="ppaction://hlinkshowjump?jump=nextslide">
              <a:snd r:embed="rId22" name="arrow.wav"/>
            </a:hlinkClick>
            <a:extLst>
              <a:ext uri="{FF2B5EF4-FFF2-40B4-BE49-F238E27FC236}">
                <a16:creationId xmlns:a16="http://schemas.microsoft.com/office/drawing/2014/main" id="{E41ADC6D-5B47-3481-2421-1BF267BDD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895600"/>
            <a:ext cx="1295400" cy="1752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>
            <a:extLst>
              <a:ext uri="{FF2B5EF4-FFF2-40B4-BE49-F238E27FC236}">
                <a16:creationId xmlns:a16="http://schemas.microsoft.com/office/drawing/2014/main" id="{ED9EAE03-75A7-3ADD-F420-8ECCB16E4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/>
              <a:t>3 - 4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00589C6B-AE4C-33F4-DB0C-0111AA1CA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pic>
        <p:nvPicPr>
          <p:cNvPr id="49156" name="Picture 4">
            <a:hlinkClick r:id="" action="ppaction://noaction">
              <a:snd r:embed="rId2" name="CARNE.wav"/>
            </a:hlinkClick>
            <a:extLst>
              <a:ext uri="{FF2B5EF4-FFF2-40B4-BE49-F238E27FC236}">
                <a16:creationId xmlns:a16="http://schemas.microsoft.com/office/drawing/2014/main" id="{DD9DB7F6-8AEC-30B7-F330-54139169B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8006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5">
            <a:hlinkClick r:id="" action="ppaction://noaction">
              <a:snd r:embed="rId4" name="FRUTA.wav"/>
            </a:hlinkClick>
            <a:extLst>
              <a:ext uri="{FF2B5EF4-FFF2-40B4-BE49-F238E27FC236}">
                <a16:creationId xmlns:a16="http://schemas.microsoft.com/office/drawing/2014/main" id="{640626C3-7EDD-EED6-1E6D-8187EE5E1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3716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6">
            <a:hlinkClick r:id="" action="ppaction://noaction">
              <a:snd r:embed="rId6" name="SOPA.wav"/>
            </a:hlinkClick>
            <a:extLst>
              <a:ext uri="{FF2B5EF4-FFF2-40B4-BE49-F238E27FC236}">
                <a16:creationId xmlns:a16="http://schemas.microsoft.com/office/drawing/2014/main" id="{B4E1A25F-1F4E-D3AB-5BC6-E2E9E8E81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8006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7">
            <a:hlinkClick r:id="" action="ppaction://noaction">
              <a:snd r:embed="rId8" name="QUESO.wav"/>
            </a:hlinkClick>
            <a:extLst>
              <a:ext uri="{FF2B5EF4-FFF2-40B4-BE49-F238E27FC236}">
                <a16:creationId xmlns:a16="http://schemas.microsoft.com/office/drawing/2014/main" id="{D5194AA9-2446-D803-273B-CA6CAAA8C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92263"/>
            <a:ext cx="11430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0" name="Picture 8">
            <a:hlinkClick r:id="" action="ppaction://noaction">
              <a:snd r:embed="rId10" name="PAN.wav"/>
            </a:hlinkClick>
            <a:extLst>
              <a:ext uri="{FF2B5EF4-FFF2-40B4-BE49-F238E27FC236}">
                <a16:creationId xmlns:a16="http://schemas.microsoft.com/office/drawing/2014/main" id="{352FB0F1-E524-0C48-69AB-16455BA99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2743200" y="1676400"/>
            <a:ext cx="1295400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1" name="Picture 9">
            <a:hlinkClick r:id="" action="ppaction://noaction">
              <a:snd r:embed="rId12" name="GALLETA.wav"/>
            </a:hlinkClick>
            <a:extLst>
              <a:ext uri="{FF2B5EF4-FFF2-40B4-BE49-F238E27FC236}">
                <a16:creationId xmlns:a16="http://schemas.microsoft.com/office/drawing/2014/main" id="{DD338DB5-3B0C-68A7-2816-025B9395A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200400"/>
            <a:ext cx="10191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2" name="Picture 10">
            <a:hlinkClick r:id="" action="ppaction://noaction">
              <a:snd r:embed="rId14" name="COCINA.wav"/>
            </a:hlinkClick>
            <a:extLst>
              <a:ext uri="{FF2B5EF4-FFF2-40B4-BE49-F238E27FC236}">
                <a16:creationId xmlns:a16="http://schemas.microsoft.com/office/drawing/2014/main" id="{92909370-F22C-4C38-6C70-121F51CB9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2004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3" name="Picture 11">
            <a:hlinkClick r:id="" action="ppaction://noaction">
              <a:snd r:embed="rId16" name="cazuela.wav"/>
            </a:hlinkClick>
            <a:extLst>
              <a:ext uri="{FF2B5EF4-FFF2-40B4-BE49-F238E27FC236}">
                <a16:creationId xmlns:a16="http://schemas.microsoft.com/office/drawing/2014/main" id="{9C33B8F4-6DB3-3E70-31BC-BAF31EF7D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4800600" y="1524000"/>
            <a:ext cx="1295400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4" name="Text Box 14">
            <a:hlinkClick r:id="" action="ppaction://noaction">
              <a:snd r:embed="rId10" name="PAN.wav"/>
            </a:hlinkClick>
            <a:extLst>
              <a:ext uri="{FF2B5EF4-FFF2-40B4-BE49-F238E27FC236}">
                <a16:creationId xmlns:a16="http://schemas.microsoft.com/office/drawing/2014/main" id="{3303B302-BA58-4762-5595-AF3C4F69B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810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es-ES"/>
              <a:t>хляб</a:t>
            </a:r>
            <a:endParaRPr lang="es-ES" altLang="es-ES"/>
          </a:p>
        </p:txBody>
      </p:sp>
      <p:sp>
        <p:nvSpPr>
          <p:cNvPr id="49165" name="Rectangle 15">
            <a:hlinkClick r:id="rId18" action="ppaction://hlinksldjump">
              <a:snd r:embed="rId19" name="voltage.wav"/>
            </a:hlinkClick>
            <a:extLst>
              <a:ext uri="{FF2B5EF4-FFF2-40B4-BE49-F238E27FC236}">
                <a16:creationId xmlns:a16="http://schemas.microsoft.com/office/drawing/2014/main" id="{7B9B4E75-0CEF-A958-4EA8-27BBDDB21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686800" cy="548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49166" name="Rectangle 16">
            <a:hlinkClick r:id="" action="ppaction://hlinkshowjump?jump=nextslide">
              <a:snd r:embed="rId20" name="arrow.wav"/>
            </a:hlinkClick>
            <a:extLst>
              <a:ext uri="{FF2B5EF4-FFF2-40B4-BE49-F238E27FC236}">
                <a16:creationId xmlns:a16="http://schemas.microsoft.com/office/drawing/2014/main" id="{F977F694-DA6B-1BFC-36B0-540C68CD5A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1295400"/>
            <a:ext cx="1676400" cy="1447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>
            <a:extLst>
              <a:ext uri="{FF2B5EF4-FFF2-40B4-BE49-F238E27FC236}">
                <a16:creationId xmlns:a16="http://schemas.microsoft.com/office/drawing/2014/main" id="{A89427B7-2CA0-7EEB-8A3C-0EF88BEE4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/>
              <a:t>3 - 4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FD25B3DE-0210-402B-B10F-4FD68B46E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pic>
        <p:nvPicPr>
          <p:cNvPr id="50180" name="Picture 4">
            <a:hlinkClick r:id="" action="ppaction://noaction">
              <a:snd r:embed="rId2" name="CARNE.wav"/>
            </a:hlinkClick>
            <a:extLst>
              <a:ext uri="{FF2B5EF4-FFF2-40B4-BE49-F238E27FC236}">
                <a16:creationId xmlns:a16="http://schemas.microsoft.com/office/drawing/2014/main" id="{1A2C68C0-23EA-E316-623C-03E7CB009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8006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5">
            <a:hlinkClick r:id="" action="ppaction://noaction">
              <a:snd r:embed="rId4" name="FRUTA.wav"/>
            </a:hlinkClick>
            <a:extLst>
              <a:ext uri="{FF2B5EF4-FFF2-40B4-BE49-F238E27FC236}">
                <a16:creationId xmlns:a16="http://schemas.microsoft.com/office/drawing/2014/main" id="{18AF183B-EAF9-3322-6467-0B9E04C2E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3716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6">
            <a:hlinkClick r:id="" action="ppaction://noaction">
              <a:snd r:embed="rId6" name="SOPA.wav"/>
            </a:hlinkClick>
            <a:extLst>
              <a:ext uri="{FF2B5EF4-FFF2-40B4-BE49-F238E27FC236}">
                <a16:creationId xmlns:a16="http://schemas.microsoft.com/office/drawing/2014/main" id="{687B844C-1540-EDEF-E93C-E6B45B5BF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8006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7">
            <a:hlinkClick r:id="" action="ppaction://noaction">
              <a:snd r:embed="rId8" name="QUESO.wav"/>
            </a:hlinkClick>
            <a:extLst>
              <a:ext uri="{FF2B5EF4-FFF2-40B4-BE49-F238E27FC236}">
                <a16:creationId xmlns:a16="http://schemas.microsoft.com/office/drawing/2014/main" id="{8E68C10C-C8D4-AF10-CB37-7FF5980C7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92263"/>
            <a:ext cx="11430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Picture 9">
            <a:hlinkClick r:id="" action="ppaction://noaction">
              <a:snd r:embed="rId10" name="GALLETA.wav"/>
            </a:hlinkClick>
            <a:extLst>
              <a:ext uri="{FF2B5EF4-FFF2-40B4-BE49-F238E27FC236}">
                <a16:creationId xmlns:a16="http://schemas.microsoft.com/office/drawing/2014/main" id="{DA847E5A-715E-56F3-0746-CC4140EEB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200400"/>
            <a:ext cx="10191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5" name="Picture 10">
            <a:hlinkClick r:id="" action="ppaction://noaction">
              <a:snd r:embed="rId12" name="COCINA.wav"/>
            </a:hlinkClick>
            <a:extLst>
              <a:ext uri="{FF2B5EF4-FFF2-40B4-BE49-F238E27FC236}">
                <a16:creationId xmlns:a16="http://schemas.microsoft.com/office/drawing/2014/main" id="{CB70520B-7512-A778-9E63-D66DA5FA2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2004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6" name="Picture 11">
            <a:hlinkClick r:id="" action="ppaction://noaction">
              <a:snd r:embed="rId14" name="cazuela.wav"/>
            </a:hlinkClick>
            <a:extLst>
              <a:ext uri="{FF2B5EF4-FFF2-40B4-BE49-F238E27FC236}">
                <a16:creationId xmlns:a16="http://schemas.microsoft.com/office/drawing/2014/main" id="{ACFCAF8D-D39A-1B43-D52E-E14F1E7DE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4800600" y="1524000"/>
            <a:ext cx="1295400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7" name="Text Box 13">
            <a:hlinkClick r:id="" action="ppaction://noaction">
              <a:snd r:embed="rId4" name="FRUTA.wav"/>
            </a:hlinkClick>
            <a:extLst>
              <a:ext uri="{FF2B5EF4-FFF2-40B4-BE49-F238E27FC236}">
                <a16:creationId xmlns:a16="http://schemas.microsoft.com/office/drawing/2014/main" id="{39CB3887-B3CA-4C10-BCC9-1013AA1A1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810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es-ES"/>
              <a:t>плодове</a:t>
            </a:r>
            <a:endParaRPr lang="es-ES" altLang="es-ES"/>
          </a:p>
        </p:txBody>
      </p:sp>
      <p:sp>
        <p:nvSpPr>
          <p:cNvPr id="50188" name="Rectangle 14">
            <a:hlinkClick r:id="rId16" action="ppaction://hlinksldjump">
              <a:snd r:embed="rId17" name="voltage.wav"/>
            </a:hlinkClick>
            <a:extLst>
              <a:ext uri="{FF2B5EF4-FFF2-40B4-BE49-F238E27FC236}">
                <a16:creationId xmlns:a16="http://schemas.microsoft.com/office/drawing/2014/main" id="{07805E03-D8AE-E857-ABD0-193500A67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686800" cy="548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50189" name="Rectangle 15">
            <a:hlinkClick r:id="" action="ppaction://hlinkshowjump?jump=nextslide">
              <a:snd r:embed="rId18" name="arrow.wav"/>
            </a:hlinkClick>
            <a:extLst>
              <a:ext uri="{FF2B5EF4-FFF2-40B4-BE49-F238E27FC236}">
                <a16:creationId xmlns:a16="http://schemas.microsoft.com/office/drawing/2014/main" id="{0E60AA30-6AFE-F9F4-1C22-AFD6DF06F4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1295400"/>
            <a:ext cx="1524000" cy="1752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>
            <a:extLst>
              <a:ext uri="{FF2B5EF4-FFF2-40B4-BE49-F238E27FC236}">
                <a16:creationId xmlns:a16="http://schemas.microsoft.com/office/drawing/2014/main" id="{B759ADB4-FD3E-2723-3D28-653082DC5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/>
              <a:t>3 - 4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47FFEA7F-3AA3-4F3A-EC89-54859F65A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pic>
        <p:nvPicPr>
          <p:cNvPr id="51204" name="Picture 4">
            <a:hlinkClick r:id="" action="ppaction://noaction">
              <a:snd r:embed="rId2" name="CARNE.wav"/>
            </a:hlinkClick>
            <a:extLst>
              <a:ext uri="{FF2B5EF4-FFF2-40B4-BE49-F238E27FC236}">
                <a16:creationId xmlns:a16="http://schemas.microsoft.com/office/drawing/2014/main" id="{18B8D3D5-DC47-C2C2-6655-3445B8D91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8006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6">
            <a:hlinkClick r:id="" action="ppaction://noaction">
              <a:snd r:embed="rId4" name="SOPA.wav"/>
            </a:hlinkClick>
            <a:extLst>
              <a:ext uri="{FF2B5EF4-FFF2-40B4-BE49-F238E27FC236}">
                <a16:creationId xmlns:a16="http://schemas.microsoft.com/office/drawing/2014/main" id="{B9C27B2C-0EF0-6754-9100-8A82D6C47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8006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7">
            <a:hlinkClick r:id="" action="ppaction://noaction">
              <a:snd r:embed="rId6" name="QUESO.wav"/>
            </a:hlinkClick>
            <a:extLst>
              <a:ext uri="{FF2B5EF4-FFF2-40B4-BE49-F238E27FC236}">
                <a16:creationId xmlns:a16="http://schemas.microsoft.com/office/drawing/2014/main" id="{4F07E3BD-5BC0-0302-56E2-BD29ED009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92263"/>
            <a:ext cx="11430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Picture 8">
            <a:hlinkClick r:id="" action="ppaction://noaction">
              <a:snd r:embed="rId8" name="GALLETA.wav"/>
            </a:hlinkClick>
            <a:extLst>
              <a:ext uri="{FF2B5EF4-FFF2-40B4-BE49-F238E27FC236}">
                <a16:creationId xmlns:a16="http://schemas.microsoft.com/office/drawing/2014/main" id="{41BFAA4B-015D-C951-BEAB-C5C8E64BA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200400"/>
            <a:ext cx="10191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8" name="Picture 9">
            <a:hlinkClick r:id="" action="ppaction://noaction">
              <a:snd r:embed="rId10" name="COCINA.wav"/>
            </a:hlinkClick>
            <a:extLst>
              <a:ext uri="{FF2B5EF4-FFF2-40B4-BE49-F238E27FC236}">
                <a16:creationId xmlns:a16="http://schemas.microsoft.com/office/drawing/2014/main" id="{9C93DD7E-9317-E836-4E48-1A9808546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2004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9" name="Picture 10">
            <a:hlinkClick r:id="" action="ppaction://noaction">
              <a:snd r:embed="rId12" name="cazuela.wav"/>
            </a:hlinkClick>
            <a:extLst>
              <a:ext uri="{FF2B5EF4-FFF2-40B4-BE49-F238E27FC236}">
                <a16:creationId xmlns:a16="http://schemas.microsoft.com/office/drawing/2014/main" id="{DEFF127D-9F57-3324-112E-06403D402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4800600" y="1524000"/>
            <a:ext cx="1295400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0" name="Text Box 12">
            <a:hlinkClick r:id="" action="ppaction://noaction">
              <a:snd r:embed="rId2" name="CARNE.wav"/>
            </a:hlinkClick>
            <a:extLst>
              <a:ext uri="{FF2B5EF4-FFF2-40B4-BE49-F238E27FC236}">
                <a16:creationId xmlns:a16="http://schemas.microsoft.com/office/drawing/2014/main" id="{2958212B-70C0-2B63-D83D-6C385F1E6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34963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es-ES"/>
              <a:t>месо</a:t>
            </a:r>
            <a:endParaRPr lang="es-ES" altLang="es-ES"/>
          </a:p>
        </p:txBody>
      </p:sp>
      <p:sp>
        <p:nvSpPr>
          <p:cNvPr id="51211" name="Rectangle 13">
            <a:hlinkClick r:id="rId14" action="ppaction://hlinksldjump">
              <a:snd r:embed="rId15" name="voltage.wav"/>
            </a:hlinkClick>
            <a:extLst>
              <a:ext uri="{FF2B5EF4-FFF2-40B4-BE49-F238E27FC236}">
                <a16:creationId xmlns:a16="http://schemas.microsoft.com/office/drawing/2014/main" id="{EFECF1C4-7903-3DC8-994C-A146BA412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686800" cy="548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51212" name="Rectangle 14">
            <a:hlinkClick r:id="" action="ppaction://hlinkshowjump?jump=nextslide">
              <a:snd r:embed="rId16" name="arrow.wav"/>
            </a:hlinkClick>
            <a:extLst>
              <a:ext uri="{FF2B5EF4-FFF2-40B4-BE49-F238E27FC236}">
                <a16:creationId xmlns:a16="http://schemas.microsoft.com/office/drawing/2014/main" id="{1DEC20FC-BC21-B03D-37C0-435AC657A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4572000"/>
            <a:ext cx="1524000" cy="1752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>
            <a:extLst>
              <a:ext uri="{FF2B5EF4-FFF2-40B4-BE49-F238E27FC236}">
                <a16:creationId xmlns:a16="http://schemas.microsoft.com/office/drawing/2014/main" id="{AB5CB223-7AC0-8856-540C-9C227290F356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6156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3BA9FC92-5F0F-0B56-5DB0-C541F1F7D8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157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91B5E674-7A3E-3922-54E2-081780980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158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CA4A8A50-4C46-C58E-C067-57F8EBF0EC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159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348DEB10-337A-6DCE-FE26-5042BB6FFF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160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93FFCB92-F1C4-8B73-6A12-E2E7E8865F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161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72B43864-7292-9E73-306C-E8879EF688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6147" name="Text Box 9">
            <a:extLst>
              <a:ext uri="{FF2B5EF4-FFF2-40B4-BE49-F238E27FC236}">
                <a16:creationId xmlns:a16="http://schemas.microsoft.com/office/drawing/2014/main" id="{8DBCFAA8-DCAF-56C9-63F9-257D16C87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/>
              <a:t>1</a:t>
            </a:r>
          </a:p>
        </p:txBody>
      </p:sp>
      <p:pic>
        <p:nvPicPr>
          <p:cNvPr id="6148" name="Picture 10">
            <a:hlinkClick r:id="" action="ppaction://noaction">
              <a:snd r:embed="rId3" name="COMER.wav"/>
            </a:hlinkClick>
            <a:extLst>
              <a:ext uri="{FF2B5EF4-FFF2-40B4-BE49-F238E27FC236}">
                <a16:creationId xmlns:a16="http://schemas.microsoft.com/office/drawing/2014/main" id="{269A64A3-AD0B-9043-C843-363FC2CE1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0" b="11810"/>
          <a:stretch>
            <a:fillRect/>
          </a:stretch>
        </p:blipFill>
        <p:spPr bwMode="auto">
          <a:xfrm>
            <a:off x="1447800" y="2209800"/>
            <a:ext cx="15240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1">
            <a:hlinkClick r:id="" action="ppaction://noaction">
              <a:snd r:embed="rId5" name="BEBER.wav"/>
            </a:hlinkClick>
            <a:extLst>
              <a:ext uri="{FF2B5EF4-FFF2-40B4-BE49-F238E27FC236}">
                <a16:creationId xmlns:a16="http://schemas.microsoft.com/office/drawing/2014/main" id="{2E805774-BB0B-C542-44B0-7D4E6171C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3810000" y="2209800"/>
            <a:ext cx="15240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2">
            <a:hlinkClick r:id="" action="ppaction://noaction">
              <a:snd r:embed="rId7" name="cocinar.wav"/>
            </a:hlinkClick>
            <a:extLst>
              <a:ext uri="{FF2B5EF4-FFF2-40B4-BE49-F238E27FC236}">
                <a16:creationId xmlns:a16="http://schemas.microsoft.com/office/drawing/2014/main" id="{4CE4DF03-0B81-F0F8-64A1-4CAE7A4AE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57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3">
            <a:hlinkClick r:id="" action="ppaction://noaction">
              <a:snd r:embed="rId9" name="CORTAR.wav"/>
            </a:hlinkClick>
            <a:extLst>
              <a:ext uri="{FF2B5EF4-FFF2-40B4-BE49-F238E27FC236}">
                <a16:creationId xmlns:a16="http://schemas.microsoft.com/office/drawing/2014/main" id="{9E3B1A7B-FFF2-823C-F096-55C61A3E3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6" b="4724"/>
          <a:stretch>
            <a:fillRect/>
          </a:stretch>
        </p:blipFill>
        <p:spPr bwMode="auto">
          <a:xfrm>
            <a:off x="1447800" y="3810000"/>
            <a:ext cx="1524000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4">
            <a:hlinkClick r:id="" action="ppaction://noaction">
              <a:snd r:embed="rId11" name="VASO.wav"/>
            </a:hlinkClick>
            <a:extLst>
              <a:ext uri="{FF2B5EF4-FFF2-40B4-BE49-F238E27FC236}">
                <a16:creationId xmlns:a16="http://schemas.microsoft.com/office/drawing/2014/main" id="{77B976F7-097C-B55D-2011-A3D9EB35B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8862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Text Box 16">
            <a:hlinkClick r:id="" action="ppaction://noaction">
              <a:snd r:embed="rId5" name="BEBER.wav"/>
            </a:hlinkClick>
            <a:extLst>
              <a:ext uri="{FF2B5EF4-FFF2-40B4-BE49-F238E27FC236}">
                <a16:creationId xmlns:a16="http://schemas.microsoft.com/office/drawing/2014/main" id="{B602CA29-0C8F-A5B8-EE05-B5DDE8D6F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44563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es-ES"/>
              <a:t>ПИЯ</a:t>
            </a:r>
            <a:endParaRPr lang="es-ES" altLang="es-ES"/>
          </a:p>
        </p:txBody>
      </p:sp>
      <p:sp>
        <p:nvSpPr>
          <p:cNvPr id="6154" name="Rectangle 17">
            <a:hlinkClick r:id="rId13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7788492B-030B-AFBC-DCA3-8AA5E6579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69342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6155" name="Rectangle 18">
            <a:hlinkClick r:id="" action="ppaction://hlinkshowjump?jump=nextslide">
              <a:snd r:embed="rId14" name="arrow.wav"/>
            </a:hlinkClick>
            <a:extLst>
              <a:ext uri="{FF2B5EF4-FFF2-40B4-BE49-F238E27FC236}">
                <a16:creationId xmlns:a16="http://schemas.microsoft.com/office/drawing/2014/main" id="{B5C926B4-8795-B911-2218-5F0672202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1981200"/>
            <a:ext cx="22860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>
            <a:extLst>
              <a:ext uri="{FF2B5EF4-FFF2-40B4-BE49-F238E27FC236}">
                <a16:creationId xmlns:a16="http://schemas.microsoft.com/office/drawing/2014/main" id="{4FFDBEAA-600E-2109-C9DE-C6305C63C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/>
              <a:t>3 - 4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CAC61A01-0D08-50C3-244C-B144AFD8A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pic>
        <p:nvPicPr>
          <p:cNvPr id="52228" name="Picture 5">
            <a:hlinkClick r:id="" action="ppaction://noaction">
              <a:snd r:embed="rId2" name="SOPA.wav"/>
            </a:hlinkClick>
            <a:extLst>
              <a:ext uri="{FF2B5EF4-FFF2-40B4-BE49-F238E27FC236}">
                <a16:creationId xmlns:a16="http://schemas.microsoft.com/office/drawing/2014/main" id="{15BA395C-8DF0-BB70-7A29-5241C19E9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8006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6">
            <a:hlinkClick r:id="" action="ppaction://noaction">
              <a:snd r:embed="rId4" name="QUESO.wav"/>
            </a:hlinkClick>
            <a:extLst>
              <a:ext uri="{FF2B5EF4-FFF2-40B4-BE49-F238E27FC236}">
                <a16:creationId xmlns:a16="http://schemas.microsoft.com/office/drawing/2014/main" id="{7F1D7D43-2059-1065-61AA-26631942F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92263"/>
            <a:ext cx="11430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7">
            <a:hlinkClick r:id="" action="ppaction://noaction">
              <a:snd r:embed="rId6" name="GALLETA.wav"/>
            </a:hlinkClick>
            <a:extLst>
              <a:ext uri="{FF2B5EF4-FFF2-40B4-BE49-F238E27FC236}">
                <a16:creationId xmlns:a16="http://schemas.microsoft.com/office/drawing/2014/main" id="{18266178-1F89-E339-BEA0-69FB38412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200400"/>
            <a:ext cx="10191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8">
            <a:hlinkClick r:id="" action="ppaction://noaction">
              <a:snd r:embed="rId8" name="COCINA.wav"/>
            </a:hlinkClick>
            <a:extLst>
              <a:ext uri="{FF2B5EF4-FFF2-40B4-BE49-F238E27FC236}">
                <a16:creationId xmlns:a16="http://schemas.microsoft.com/office/drawing/2014/main" id="{D1AD7C7B-2FCE-3571-876F-A61EE5D39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2004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2" name="Picture 9">
            <a:hlinkClick r:id="" action="ppaction://noaction">
              <a:snd r:embed="rId10" name="cazuela.wav"/>
            </a:hlinkClick>
            <a:extLst>
              <a:ext uri="{FF2B5EF4-FFF2-40B4-BE49-F238E27FC236}">
                <a16:creationId xmlns:a16="http://schemas.microsoft.com/office/drawing/2014/main" id="{84BC65A4-DDB5-7938-B390-AA77EA291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4800600" y="1524000"/>
            <a:ext cx="1295400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3" name="Text Box 11">
            <a:hlinkClick r:id="" action="ppaction://noaction">
              <a:snd r:embed="rId8" name="COCINA.wav"/>
            </a:hlinkClick>
            <a:extLst>
              <a:ext uri="{FF2B5EF4-FFF2-40B4-BE49-F238E27FC236}">
                <a16:creationId xmlns:a16="http://schemas.microsoft.com/office/drawing/2014/main" id="{3DF19C07-2B26-1051-C2F5-67DF4A9BB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810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es-ES"/>
              <a:t>печка</a:t>
            </a:r>
            <a:endParaRPr lang="es-ES" altLang="es-ES"/>
          </a:p>
        </p:txBody>
      </p:sp>
      <p:sp>
        <p:nvSpPr>
          <p:cNvPr id="52234" name="Rectangle 12">
            <a:hlinkClick r:id="rId12" action="ppaction://hlinksldjump">
              <a:snd r:embed="rId13" name="voltage.wav"/>
            </a:hlinkClick>
            <a:extLst>
              <a:ext uri="{FF2B5EF4-FFF2-40B4-BE49-F238E27FC236}">
                <a16:creationId xmlns:a16="http://schemas.microsoft.com/office/drawing/2014/main" id="{BBE5B267-65FE-9B32-3CAE-53EF61D5C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686800" cy="548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52235" name="Rectangle 13">
            <a:hlinkClick r:id="" action="ppaction://hlinkshowjump?jump=nextslide">
              <a:snd r:embed="rId14" name="arrow.wav"/>
            </a:hlinkClick>
            <a:extLst>
              <a:ext uri="{FF2B5EF4-FFF2-40B4-BE49-F238E27FC236}">
                <a16:creationId xmlns:a16="http://schemas.microsoft.com/office/drawing/2014/main" id="{98A2CB83-CEBE-8535-48BA-80A69DFD69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3048000"/>
            <a:ext cx="1295400" cy="1752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>
            <a:extLst>
              <a:ext uri="{FF2B5EF4-FFF2-40B4-BE49-F238E27FC236}">
                <a16:creationId xmlns:a16="http://schemas.microsoft.com/office/drawing/2014/main" id="{FC131603-78ED-E2C6-6E52-913223F10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/>
              <a:t>3 - 4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C9717AB1-E742-F0FE-53D5-E8AAA6070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pic>
        <p:nvPicPr>
          <p:cNvPr id="53252" name="Picture 4">
            <a:hlinkClick r:id="" action="ppaction://noaction">
              <a:snd r:embed="rId2" name="SOPA.wav"/>
            </a:hlinkClick>
            <a:extLst>
              <a:ext uri="{FF2B5EF4-FFF2-40B4-BE49-F238E27FC236}">
                <a16:creationId xmlns:a16="http://schemas.microsoft.com/office/drawing/2014/main" id="{5667637A-5F4A-5CEE-704D-18A08107A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8006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5">
            <a:hlinkClick r:id="" action="ppaction://noaction">
              <a:snd r:embed="rId4" name="QUESO.wav"/>
            </a:hlinkClick>
            <a:extLst>
              <a:ext uri="{FF2B5EF4-FFF2-40B4-BE49-F238E27FC236}">
                <a16:creationId xmlns:a16="http://schemas.microsoft.com/office/drawing/2014/main" id="{2BD8F88E-99AF-9F0B-3482-71082A3C6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92263"/>
            <a:ext cx="11430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6">
            <a:hlinkClick r:id="" action="ppaction://noaction">
              <a:snd r:embed="rId6" name="GALLETA.wav"/>
            </a:hlinkClick>
            <a:extLst>
              <a:ext uri="{FF2B5EF4-FFF2-40B4-BE49-F238E27FC236}">
                <a16:creationId xmlns:a16="http://schemas.microsoft.com/office/drawing/2014/main" id="{D5F8A745-C66F-2DB2-5E1D-59CC5B644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200400"/>
            <a:ext cx="10191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Picture 8">
            <a:hlinkClick r:id="" action="ppaction://noaction">
              <a:snd r:embed="rId8" name="cazuela.wav"/>
            </a:hlinkClick>
            <a:extLst>
              <a:ext uri="{FF2B5EF4-FFF2-40B4-BE49-F238E27FC236}">
                <a16:creationId xmlns:a16="http://schemas.microsoft.com/office/drawing/2014/main" id="{3900306D-7250-3ACC-F497-11FBFD259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4800600" y="1524000"/>
            <a:ext cx="1295400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6" name="Text Box 10">
            <a:hlinkClick r:id="" action="ppaction://noaction">
              <a:snd r:embed="rId4" name="QUESO.wav"/>
            </a:hlinkClick>
            <a:extLst>
              <a:ext uri="{FF2B5EF4-FFF2-40B4-BE49-F238E27FC236}">
                <a16:creationId xmlns:a16="http://schemas.microsoft.com/office/drawing/2014/main" id="{2F248417-93A7-40AA-31BA-3F67B5B7B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810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es-ES"/>
              <a:t>кашкавал</a:t>
            </a:r>
            <a:endParaRPr lang="es-ES" altLang="es-ES"/>
          </a:p>
        </p:txBody>
      </p:sp>
      <p:sp>
        <p:nvSpPr>
          <p:cNvPr id="53257" name="Rectangle 11">
            <a:hlinkClick r:id="rId10" action="ppaction://hlinksldjump">
              <a:snd r:embed="rId11" name="voltage.wav"/>
            </a:hlinkClick>
            <a:extLst>
              <a:ext uri="{FF2B5EF4-FFF2-40B4-BE49-F238E27FC236}">
                <a16:creationId xmlns:a16="http://schemas.microsoft.com/office/drawing/2014/main" id="{A2EDB618-1A2D-6DA5-679E-41D53635A6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686800" cy="548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53258" name="Rectangle 12">
            <a:hlinkClick r:id="" action="ppaction://hlinkshowjump?jump=nextslide">
              <a:snd r:embed="rId12" name="arrow.wav"/>
            </a:hlinkClick>
            <a:extLst>
              <a:ext uri="{FF2B5EF4-FFF2-40B4-BE49-F238E27FC236}">
                <a16:creationId xmlns:a16="http://schemas.microsoft.com/office/drawing/2014/main" id="{BAB0073C-0398-974F-A650-30707FD5D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295400"/>
            <a:ext cx="1295400" cy="1752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>
            <a:extLst>
              <a:ext uri="{FF2B5EF4-FFF2-40B4-BE49-F238E27FC236}">
                <a16:creationId xmlns:a16="http://schemas.microsoft.com/office/drawing/2014/main" id="{D6896C21-C3C9-2C61-259E-73445D2E9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/>
              <a:t>3 - 4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4B1A96E2-D1A6-DDE7-E777-E562CA7D8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pic>
        <p:nvPicPr>
          <p:cNvPr id="54276" name="Picture 4">
            <a:hlinkClick r:id="" action="ppaction://noaction">
              <a:snd r:embed="rId2" name="SOPA.wav"/>
            </a:hlinkClick>
            <a:extLst>
              <a:ext uri="{FF2B5EF4-FFF2-40B4-BE49-F238E27FC236}">
                <a16:creationId xmlns:a16="http://schemas.microsoft.com/office/drawing/2014/main" id="{27174A88-E3F5-D960-CFF2-C4D08E36A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8006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6">
            <a:hlinkClick r:id="" action="ppaction://noaction">
              <a:snd r:embed="rId4" name="GALLETA.wav"/>
            </a:hlinkClick>
            <a:extLst>
              <a:ext uri="{FF2B5EF4-FFF2-40B4-BE49-F238E27FC236}">
                <a16:creationId xmlns:a16="http://schemas.microsoft.com/office/drawing/2014/main" id="{AF1EEF13-0FB9-6D6E-2A45-83E152D53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200400"/>
            <a:ext cx="10191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7">
            <a:hlinkClick r:id="" action="ppaction://noaction">
              <a:snd r:embed="rId6" name="cazuela.wav"/>
            </a:hlinkClick>
            <a:extLst>
              <a:ext uri="{FF2B5EF4-FFF2-40B4-BE49-F238E27FC236}">
                <a16:creationId xmlns:a16="http://schemas.microsoft.com/office/drawing/2014/main" id="{3174CAA9-D4CD-C36E-E4C9-451604B50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4800600" y="1524000"/>
            <a:ext cx="1295400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9" name="Text Box 9">
            <a:hlinkClick r:id="" action="ppaction://noaction">
              <a:snd r:embed="rId2" name="SOPA.wav"/>
            </a:hlinkClick>
            <a:extLst>
              <a:ext uri="{FF2B5EF4-FFF2-40B4-BE49-F238E27FC236}">
                <a16:creationId xmlns:a16="http://schemas.microsoft.com/office/drawing/2014/main" id="{66634E95-9821-90B8-7511-024EB162C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810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es-ES"/>
              <a:t>супа</a:t>
            </a:r>
            <a:endParaRPr lang="es-ES" altLang="es-ES"/>
          </a:p>
        </p:txBody>
      </p:sp>
      <p:sp>
        <p:nvSpPr>
          <p:cNvPr id="54280" name="Rectangle 10">
            <a:hlinkClick r:id="rId8" action="ppaction://hlinksldjump">
              <a:snd r:embed="rId9" name="voltage.wav"/>
            </a:hlinkClick>
            <a:extLst>
              <a:ext uri="{FF2B5EF4-FFF2-40B4-BE49-F238E27FC236}">
                <a16:creationId xmlns:a16="http://schemas.microsoft.com/office/drawing/2014/main" id="{28104CAD-8DA0-AD51-BC36-9CEA7AB95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686800" cy="548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54281" name="Rectangle 11">
            <a:hlinkClick r:id="" action="ppaction://hlinkshowjump?jump=nextslide">
              <a:snd r:embed="rId10" name="arrow.wav"/>
            </a:hlinkClick>
            <a:extLst>
              <a:ext uri="{FF2B5EF4-FFF2-40B4-BE49-F238E27FC236}">
                <a16:creationId xmlns:a16="http://schemas.microsoft.com/office/drawing/2014/main" id="{DEA3C4F6-6EC6-B806-ACBB-610775C12B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4724400"/>
            <a:ext cx="12954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>
            <a:extLst>
              <a:ext uri="{FF2B5EF4-FFF2-40B4-BE49-F238E27FC236}">
                <a16:creationId xmlns:a16="http://schemas.microsoft.com/office/drawing/2014/main" id="{7B494D41-3A0C-4D3E-EC23-F53C11D0E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/>
              <a:t>3 - 4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CE4AE42B-347C-F994-A809-B6A742002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pic>
        <p:nvPicPr>
          <p:cNvPr id="55300" name="Picture 5">
            <a:hlinkClick r:id="" action="ppaction://noaction">
              <a:snd r:embed="rId2" name="GALLETA.wav"/>
            </a:hlinkClick>
            <a:extLst>
              <a:ext uri="{FF2B5EF4-FFF2-40B4-BE49-F238E27FC236}">
                <a16:creationId xmlns:a16="http://schemas.microsoft.com/office/drawing/2014/main" id="{AE1F55A0-7FB0-E43E-997D-534ABE8E5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200400"/>
            <a:ext cx="10191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6">
            <a:hlinkClick r:id="" action="ppaction://noaction">
              <a:snd r:embed="rId4" name="cazuela.wav"/>
            </a:hlinkClick>
            <a:extLst>
              <a:ext uri="{FF2B5EF4-FFF2-40B4-BE49-F238E27FC236}">
                <a16:creationId xmlns:a16="http://schemas.microsoft.com/office/drawing/2014/main" id="{1298DEBD-5A8D-0D98-E911-92DFEA41B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4800600" y="1524000"/>
            <a:ext cx="1295400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2" name="Text Box 8">
            <a:hlinkClick r:id="" action="ppaction://noaction">
              <a:snd r:embed="rId2" name="GALLETA.wav"/>
            </a:hlinkClick>
            <a:extLst>
              <a:ext uri="{FF2B5EF4-FFF2-40B4-BE49-F238E27FC236}">
                <a16:creationId xmlns:a16="http://schemas.microsoft.com/office/drawing/2014/main" id="{F33E0ED5-335E-9BC0-BA52-7282BC19C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810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es-ES"/>
              <a:t>бисквита</a:t>
            </a:r>
            <a:endParaRPr lang="es-ES" altLang="es-ES"/>
          </a:p>
        </p:txBody>
      </p:sp>
      <p:sp>
        <p:nvSpPr>
          <p:cNvPr id="55303" name="Rectangle 9">
            <a:hlinkClick r:id="rId6" action="ppaction://hlinksldjump">
              <a:snd r:embed="rId7" name="voltage.wav"/>
            </a:hlinkClick>
            <a:extLst>
              <a:ext uri="{FF2B5EF4-FFF2-40B4-BE49-F238E27FC236}">
                <a16:creationId xmlns:a16="http://schemas.microsoft.com/office/drawing/2014/main" id="{4D6A8418-0989-9CAD-1A79-94A34E5B1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686800" cy="548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55304" name="Rectangle 10">
            <a:hlinkClick r:id="" action="ppaction://hlinkshowjump?jump=nextslide">
              <a:snd r:embed="rId8" name="arrow.wav"/>
            </a:hlinkClick>
            <a:extLst>
              <a:ext uri="{FF2B5EF4-FFF2-40B4-BE49-F238E27FC236}">
                <a16:creationId xmlns:a16="http://schemas.microsoft.com/office/drawing/2014/main" id="{8F78D27A-4D90-66A2-6BC2-25D10CF5D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895600"/>
            <a:ext cx="1295400" cy="1752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>
            <a:extLst>
              <a:ext uri="{FF2B5EF4-FFF2-40B4-BE49-F238E27FC236}">
                <a16:creationId xmlns:a16="http://schemas.microsoft.com/office/drawing/2014/main" id="{24B5EECE-0337-1809-EC58-0918D4DC9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/>
              <a:t>3 - 4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F8F9D839-F700-E0D0-5231-2A9BD8EBE4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pic>
        <p:nvPicPr>
          <p:cNvPr id="56324" name="Picture 5">
            <a:hlinkClick r:id="" action="ppaction://noaction">
              <a:snd r:embed="rId2" name="cazuela.wav"/>
            </a:hlinkClick>
            <a:extLst>
              <a:ext uri="{FF2B5EF4-FFF2-40B4-BE49-F238E27FC236}">
                <a16:creationId xmlns:a16="http://schemas.microsoft.com/office/drawing/2014/main" id="{C96E569C-2BCB-4A0B-F54D-95D51DA23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4800600" y="1524000"/>
            <a:ext cx="1295400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Text Box 7">
            <a:hlinkClick r:id="" action="ppaction://noaction">
              <a:snd r:embed="rId2" name="cazuela.wav"/>
            </a:hlinkClick>
            <a:extLst>
              <a:ext uri="{FF2B5EF4-FFF2-40B4-BE49-F238E27FC236}">
                <a16:creationId xmlns:a16="http://schemas.microsoft.com/office/drawing/2014/main" id="{7E28A616-88F4-3965-AAC4-8905AF8FC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810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es-ES"/>
              <a:t>тенджера</a:t>
            </a:r>
            <a:endParaRPr lang="es-ES" altLang="es-ES"/>
          </a:p>
        </p:txBody>
      </p:sp>
      <p:sp>
        <p:nvSpPr>
          <p:cNvPr id="56326" name="Rectangle 8">
            <a:hlinkClick r:id="rId4" action="ppaction://hlinksldjump">
              <a:snd r:embed="rId5" name="voltage.wav"/>
            </a:hlinkClick>
            <a:extLst>
              <a:ext uri="{FF2B5EF4-FFF2-40B4-BE49-F238E27FC236}">
                <a16:creationId xmlns:a16="http://schemas.microsoft.com/office/drawing/2014/main" id="{208EFF44-B500-6925-1099-82DEF74AD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686800" cy="548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56327" name="Rectangle 9">
            <a:hlinkClick r:id="" action="ppaction://hlinkshowjump?jump=nextslide">
              <a:snd r:embed="rId6" name="arrow.wav"/>
            </a:hlinkClick>
            <a:extLst>
              <a:ext uri="{FF2B5EF4-FFF2-40B4-BE49-F238E27FC236}">
                <a16:creationId xmlns:a16="http://schemas.microsoft.com/office/drawing/2014/main" id="{EB9DBAC8-8600-7A4B-19C5-90D1FBCCD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219200"/>
            <a:ext cx="1524000" cy="1752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6" name="Group 2">
            <a:extLst>
              <a:ext uri="{FF2B5EF4-FFF2-40B4-BE49-F238E27FC236}">
                <a16:creationId xmlns:a16="http://schemas.microsoft.com/office/drawing/2014/main" id="{19057D43-E244-1AA9-7D36-EC7722BDDF14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762000"/>
            <a:ext cx="7127875" cy="4651375"/>
            <a:chOff x="694" y="240"/>
            <a:chExt cx="4394" cy="2978"/>
          </a:xfrm>
        </p:grpSpPr>
        <p:sp>
          <p:nvSpPr>
            <p:cNvPr id="57362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669AB619-3EA4-BDB3-E5CC-1261476529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7363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594CE16B-3924-E674-C34F-8FCA36EC00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7364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831C5BAF-D04D-89CB-D9D7-33406B587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7365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5D0B6489-8605-8DDE-5283-EE9EB9F3B0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7366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21B17E61-DCC9-7273-602A-F33F8739EA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7367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6E43C176-8A89-FA8B-9D78-2141FCB946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57347" name="Text Box 9">
            <a:extLst>
              <a:ext uri="{FF2B5EF4-FFF2-40B4-BE49-F238E27FC236}">
                <a16:creationId xmlns:a16="http://schemas.microsoft.com/office/drawing/2014/main" id="{2F9BBB32-B109-83C4-BD4E-2CC722F1A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62000"/>
            <a:ext cx="2286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/>
              <a:t>5</a:t>
            </a:r>
          </a:p>
        </p:txBody>
      </p:sp>
      <p:pic>
        <p:nvPicPr>
          <p:cNvPr id="57348" name="Picture 12">
            <a:hlinkClick r:id="" action="ppaction://noaction">
              <a:snd r:embed="rId3" name="ZUMO.wav"/>
            </a:hlinkClick>
            <a:extLst>
              <a:ext uri="{FF2B5EF4-FFF2-40B4-BE49-F238E27FC236}">
                <a16:creationId xmlns:a16="http://schemas.microsoft.com/office/drawing/2014/main" id="{B02BF24B-49AC-711A-525E-4A1ECA723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525" y="8636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13">
            <a:hlinkClick r:id="" action="ppaction://noaction">
              <a:snd r:embed="rId5" name="LECHE.wav"/>
            </a:hlinkClick>
            <a:extLst>
              <a:ext uri="{FF2B5EF4-FFF2-40B4-BE49-F238E27FC236}">
                <a16:creationId xmlns:a16="http://schemas.microsoft.com/office/drawing/2014/main" id="{45A1DF48-B582-7CB4-454E-D37603801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638" y="833438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Picture 14">
            <a:hlinkClick r:id="" action="ppaction://noaction">
              <a:snd r:embed="rId7" name="MANTEQUILLA.wav"/>
            </a:hlinkClick>
            <a:extLst>
              <a:ext uri="{FF2B5EF4-FFF2-40B4-BE49-F238E27FC236}">
                <a16:creationId xmlns:a16="http://schemas.microsoft.com/office/drawing/2014/main" id="{66E8D2C1-6582-AEFD-E38D-86C9FA416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0" b="14174"/>
          <a:stretch>
            <a:fillRect/>
          </a:stretch>
        </p:blipFill>
        <p:spPr bwMode="auto">
          <a:xfrm>
            <a:off x="5862638" y="968375"/>
            <a:ext cx="175260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1" name="Picture 16">
            <a:hlinkClick r:id="" action="ppaction://noaction">
              <a:snd r:embed="rId9" name="PATATA.wav"/>
            </a:hlinkClick>
            <a:extLst>
              <a:ext uri="{FF2B5EF4-FFF2-40B4-BE49-F238E27FC236}">
                <a16:creationId xmlns:a16="http://schemas.microsoft.com/office/drawing/2014/main" id="{812958FC-269A-B24F-8DA5-6376DB7DF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8" t="4724" r="11810" b="4724"/>
          <a:stretch>
            <a:fillRect/>
          </a:stretch>
        </p:blipFill>
        <p:spPr bwMode="auto">
          <a:xfrm>
            <a:off x="3875088" y="3252788"/>
            <a:ext cx="120015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2" name="Picture 17">
            <a:hlinkClick r:id="" action="ppaction://noaction">
              <a:snd r:embed="rId11" name="POLLO.wav"/>
            </a:hlinkClick>
            <a:extLst>
              <a:ext uri="{FF2B5EF4-FFF2-40B4-BE49-F238E27FC236}">
                <a16:creationId xmlns:a16="http://schemas.microsoft.com/office/drawing/2014/main" id="{15B6BBF8-52D7-E419-8A46-610AB6DB3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8" y="318135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3" name="Line 1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5814F02-7E5F-3075-B6CD-631BA0E7EDD1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0075" y="6134100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7354" name="Rectangl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7BDBEC7-4A47-45DC-83F1-37841E806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25" y="5867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pic>
        <p:nvPicPr>
          <p:cNvPr id="57355" name="Картина 1">
            <a:extLst>
              <a:ext uri="{FF2B5EF4-FFF2-40B4-BE49-F238E27FC236}">
                <a16:creationId xmlns:a16="http://schemas.microsoft.com/office/drawing/2014/main" id="{2B9FDD6D-3E37-BFF9-0CAB-BE28D90CA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25" y="3170238"/>
            <a:ext cx="1728788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6" name="Текстово поле 2">
            <a:extLst>
              <a:ext uri="{FF2B5EF4-FFF2-40B4-BE49-F238E27FC236}">
                <a16:creationId xmlns:a16="http://schemas.microsoft.com/office/drawing/2014/main" id="{F2B59ED0-17D3-6FC2-45CC-1F13EED82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100" y="2506663"/>
            <a:ext cx="17891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bg-BG" altLang="es-ES" sz="2400"/>
              <a:t>сок</a:t>
            </a:r>
            <a:endParaRPr lang="es-ES" altLang="es-ES" sz="2400"/>
          </a:p>
        </p:txBody>
      </p:sp>
      <p:sp>
        <p:nvSpPr>
          <p:cNvPr id="57357" name="Текстово поле 3">
            <a:extLst>
              <a:ext uri="{FF2B5EF4-FFF2-40B4-BE49-F238E27FC236}">
                <a16:creationId xmlns:a16="http://schemas.microsoft.com/office/drawing/2014/main" id="{0A8D8A63-D80E-0BB0-4C74-E0E0BBB41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4738" y="2492375"/>
            <a:ext cx="179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bg-BG" altLang="es-ES" sz="2400"/>
              <a:t>мляко</a:t>
            </a:r>
            <a:endParaRPr lang="es-ES" altLang="es-ES" sz="2400"/>
          </a:p>
        </p:txBody>
      </p:sp>
      <p:sp>
        <p:nvSpPr>
          <p:cNvPr id="57358" name="Текстово поле 4">
            <a:extLst>
              <a:ext uri="{FF2B5EF4-FFF2-40B4-BE49-F238E27FC236}">
                <a16:creationId xmlns:a16="http://schemas.microsoft.com/office/drawing/2014/main" id="{06E214DE-9FDE-F91F-6C53-9FB976C6F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3888" y="2506663"/>
            <a:ext cx="2339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bg-BG" altLang="es-ES" sz="2400"/>
              <a:t>Краве масло</a:t>
            </a:r>
            <a:endParaRPr lang="es-ES" altLang="es-ES" sz="2400"/>
          </a:p>
        </p:txBody>
      </p:sp>
      <p:sp>
        <p:nvSpPr>
          <p:cNvPr id="57359" name="Текстово поле 5">
            <a:extLst>
              <a:ext uri="{FF2B5EF4-FFF2-40B4-BE49-F238E27FC236}">
                <a16:creationId xmlns:a16="http://schemas.microsoft.com/office/drawing/2014/main" id="{4BA82DAB-FA6E-4212-72BF-47198499C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1725" y="4795838"/>
            <a:ext cx="2003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bg-BG" altLang="es-ES" sz="2400"/>
              <a:t>баница</a:t>
            </a:r>
            <a:endParaRPr lang="es-ES" altLang="es-ES" sz="2400"/>
          </a:p>
        </p:txBody>
      </p:sp>
      <p:sp>
        <p:nvSpPr>
          <p:cNvPr id="57360" name="Текстово поле 6">
            <a:extLst>
              <a:ext uri="{FF2B5EF4-FFF2-40B4-BE49-F238E27FC236}">
                <a16:creationId xmlns:a16="http://schemas.microsoft.com/office/drawing/2014/main" id="{17284FFB-5233-E7D1-9151-34D6CFBAA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816475"/>
            <a:ext cx="1863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bg-BG" altLang="es-ES" sz="2400"/>
              <a:t>картоф</a:t>
            </a:r>
            <a:endParaRPr lang="es-ES" altLang="es-ES" sz="2400"/>
          </a:p>
        </p:txBody>
      </p:sp>
      <p:sp>
        <p:nvSpPr>
          <p:cNvPr id="57361" name="Текстово поле 7">
            <a:extLst>
              <a:ext uri="{FF2B5EF4-FFF2-40B4-BE49-F238E27FC236}">
                <a16:creationId xmlns:a16="http://schemas.microsoft.com/office/drawing/2014/main" id="{A5BB870C-2C0E-E9DF-5F75-8E3672585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0" y="4816475"/>
            <a:ext cx="1831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bg-BG" altLang="es-ES" sz="2400"/>
              <a:t>пиле</a:t>
            </a:r>
            <a:endParaRPr lang="es-ES" altLang="es-ES" sz="2400"/>
          </a:p>
        </p:txBody>
      </p:sp>
    </p:spTree>
  </p:cSld>
  <p:clrMapOvr>
    <a:masterClrMapping/>
  </p:clrMapOvr>
  <p:transition advClick="0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Group 2">
            <a:extLst>
              <a:ext uri="{FF2B5EF4-FFF2-40B4-BE49-F238E27FC236}">
                <a16:creationId xmlns:a16="http://schemas.microsoft.com/office/drawing/2014/main" id="{6B2B6AAD-192A-B9AE-6C5C-6BA73FC15A69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58381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6E7B1DCB-DBE0-3145-77C9-4400E43FD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8382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DE7C4CF4-8ACC-46DD-70E2-24916BD66D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8383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F6CBD0EC-6C8D-F00F-DEA0-959B3DDA9A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8384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CE782C9C-7F80-9303-E035-FCFE2852C3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8385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071C7C7C-95FF-0941-B9BD-BA5B79B89A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8386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C371FF3D-3029-5619-7B85-108BB6D031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58371" name="Text Box 9">
            <a:extLst>
              <a:ext uri="{FF2B5EF4-FFF2-40B4-BE49-F238E27FC236}">
                <a16:creationId xmlns:a16="http://schemas.microsoft.com/office/drawing/2014/main" id="{6B7FE3CB-E514-30EA-992A-BC9E6FE0B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/>
              <a:t>5</a:t>
            </a:r>
          </a:p>
        </p:txBody>
      </p:sp>
      <p:pic>
        <p:nvPicPr>
          <p:cNvPr id="58372" name="Picture 10">
            <a:hlinkClick r:id="" action="ppaction://noaction">
              <a:snd r:embed="rId3" name="ZUMO.wav"/>
            </a:hlinkClick>
            <a:extLst>
              <a:ext uri="{FF2B5EF4-FFF2-40B4-BE49-F238E27FC236}">
                <a16:creationId xmlns:a16="http://schemas.microsoft.com/office/drawing/2014/main" id="{906F7E5B-A210-1488-4E55-98A7DC2D5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57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11">
            <a:hlinkClick r:id="" action="ppaction://noaction">
              <a:snd r:embed="rId5" name="LECHE.wav"/>
            </a:hlinkClick>
            <a:extLst>
              <a:ext uri="{FF2B5EF4-FFF2-40B4-BE49-F238E27FC236}">
                <a16:creationId xmlns:a16="http://schemas.microsoft.com/office/drawing/2014/main" id="{6FBA628D-5794-26D5-CF01-8806938F7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057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Picture 12">
            <a:hlinkClick r:id="" action="ppaction://noaction">
              <a:snd r:embed="rId7" name="MANTEQUILLA.wav"/>
            </a:hlinkClick>
            <a:extLst>
              <a:ext uri="{FF2B5EF4-FFF2-40B4-BE49-F238E27FC236}">
                <a16:creationId xmlns:a16="http://schemas.microsoft.com/office/drawing/2014/main" id="{D8FCB75C-46F5-85F6-91B9-4C4073B93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0" b="14174"/>
          <a:stretch>
            <a:fillRect/>
          </a:stretch>
        </p:blipFill>
        <p:spPr bwMode="auto">
          <a:xfrm>
            <a:off x="6019800" y="2209800"/>
            <a:ext cx="175260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Picture 14">
            <a:hlinkClick r:id="" action="ppaction://noaction">
              <a:snd r:embed="rId9" name="PATATA.wav"/>
            </a:hlinkClick>
            <a:extLst>
              <a:ext uri="{FF2B5EF4-FFF2-40B4-BE49-F238E27FC236}">
                <a16:creationId xmlns:a16="http://schemas.microsoft.com/office/drawing/2014/main" id="{CFBDF6A0-E9D4-8621-67D8-7183FED57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8" t="4724" r="11810" b="4724"/>
          <a:stretch>
            <a:fillRect/>
          </a:stretch>
        </p:blipFill>
        <p:spPr bwMode="auto">
          <a:xfrm>
            <a:off x="3962400" y="3881438"/>
            <a:ext cx="120015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6" name="Picture 15">
            <a:hlinkClick r:id="" action="ppaction://noaction">
              <a:snd r:embed="rId11" name="POLLO.wav"/>
            </a:hlinkClick>
            <a:extLst>
              <a:ext uri="{FF2B5EF4-FFF2-40B4-BE49-F238E27FC236}">
                <a16:creationId xmlns:a16="http://schemas.microsoft.com/office/drawing/2014/main" id="{FBFB0881-3ACD-F19F-3CA6-F0D97DC06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10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7" name="Text Box 18">
            <a:hlinkClick r:id="" action="ppaction://noaction">
              <a:snd r:embed="rId3" name="ZUMO.wav"/>
            </a:hlinkClick>
            <a:extLst>
              <a:ext uri="{FF2B5EF4-FFF2-40B4-BE49-F238E27FC236}">
                <a16:creationId xmlns:a16="http://schemas.microsoft.com/office/drawing/2014/main" id="{A7DA40B5-67DF-9949-BDED-BE75ADDF0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44563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es-ES"/>
              <a:t>сок</a:t>
            </a:r>
            <a:endParaRPr lang="es-ES" altLang="es-ES"/>
          </a:p>
        </p:txBody>
      </p:sp>
      <p:pic>
        <p:nvPicPr>
          <p:cNvPr id="58378" name="Картина 1">
            <a:extLst>
              <a:ext uri="{FF2B5EF4-FFF2-40B4-BE49-F238E27FC236}">
                <a16:creationId xmlns:a16="http://schemas.microsoft.com/office/drawing/2014/main" id="{2EF9A66E-D0F1-AE5D-4C7A-22F2542A5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3765550"/>
            <a:ext cx="16129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9" name="Rectangle 19">
            <a:hlinkClick r:id="rId14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20885B21-B9D4-4DF9-E939-D82FF4C8A2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0613" y="1943100"/>
            <a:ext cx="69342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58380" name="Rectangle 20">
            <a:hlinkClick r:id="" action="ppaction://hlinkshowjump?jump=nextslide">
              <a:snd r:embed="rId15" name="arrow.wav"/>
            </a:hlinkClick>
            <a:extLst>
              <a:ext uri="{FF2B5EF4-FFF2-40B4-BE49-F238E27FC236}">
                <a16:creationId xmlns:a16="http://schemas.microsoft.com/office/drawing/2014/main" id="{DEDD2D09-BC18-FDA3-7A74-3D11FE01F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8075" y="2036763"/>
            <a:ext cx="22860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Group 2">
            <a:extLst>
              <a:ext uri="{FF2B5EF4-FFF2-40B4-BE49-F238E27FC236}">
                <a16:creationId xmlns:a16="http://schemas.microsoft.com/office/drawing/2014/main" id="{E615CFF4-00BF-60F8-4339-A6E4FBAE7F94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59404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32239ACD-8797-E7EF-BEE9-D5910820FF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9405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EB74BC4E-2CB2-27F3-7049-2D660D9D84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9406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E2D789C0-6209-B59D-3A68-3B68EE5BC4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9407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EA247A33-1055-059F-7590-11DC012FB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9408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0AAE057B-2B0F-9ECF-815F-5BDE500FA8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9409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09632CD4-01FF-26F8-2F10-9E9CB405A2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59395" name="Text Box 9">
            <a:extLst>
              <a:ext uri="{FF2B5EF4-FFF2-40B4-BE49-F238E27FC236}">
                <a16:creationId xmlns:a16="http://schemas.microsoft.com/office/drawing/2014/main" id="{D5C5C248-A052-A96A-62CF-BF392BE11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/>
              <a:t>5</a:t>
            </a:r>
          </a:p>
        </p:txBody>
      </p:sp>
      <p:pic>
        <p:nvPicPr>
          <p:cNvPr id="59396" name="Picture 11">
            <a:hlinkClick r:id="" action="ppaction://noaction">
              <a:snd r:embed="rId3" name="LECHE.wav"/>
            </a:hlinkClick>
            <a:extLst>
              <a:ext uri="{FF2B5EF4-FFF2-40B4-BE49-F238E27FC236}">
                <a16:creationId xmlns:a16="http://schemas.microsoft.com/office/drawing/2014/main" id="{ED32246F-7E13-6A31-020B-1E9DA5CCD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057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12">
            <a:hlinkClick r:id="" action="ppaction://noaction">
              <a:snd r:embed="rId5" name="MANTEQUILLA.wav"/>
            </a:hlinkClick>
            <a:extLst>
              <a:ext uri="{FF2B5EF4-FFF2-40B4-BE49-F238E27FC236}">
                <a16:creationId xmlns:a16="http://schemas.microsoft.com/office/drawing/2014/main" id="{EF1FD032-5FE6-590F-A878-F2C159FEF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0" b="14174"/>
          <a:stretch>
            <a:fillRect/>
          </a:stretch>
        </p:blipFill>
        <p:spPr bwMode="auto">
          <a:xfrm>
            <a:off x="6019800" y="2209800"/>
            <a:ext cx="175260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14">
            <a:hlinkClick r:id="" action="ppaction://noaction">
              <a:snd r:embed="rId7" name="PATATA.wav"/>
            </a:hlinkClick>
            <a:extLst>
              <a:ext uri="{FF2B5EF4-FFF2-40B4-BE49-F238E27FC236}">
                <a16:creationId xmlns:a16="http://schemas.microsoft.com/office/drawing/2014/main" id="{EA4AB800-2B44-1548-D5B4-A7375DE9C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8" t="4724" r="11810" b="4724"/>
          <a:stretch>
            <a:fillRect/>
          </a:stretch>
        </p:blipFill>
        <p:spPr bwMode="auto">
          <a:xfrm>
            <a:off x="3962400" y="3881438"/>
            <a:ext cx="120015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Picture 15">
            <a:hlinkClick r:id="" action="ppaction://noaction">
              <a:snd r:embed="rId9" name="POLLO.wav"/>
            </a:hlinkClick>
            <a:extLst>
              <a:ext uri="{FF2B5EF4-FFF2-40B4-BE49-F238E27FC236}">
                <a16:creationId xmlns:a16="http://schemas.microsoft.com/office/drawing/2014/main" id="{6DBE2C48-F120-3CC4-DE1B-B00A51C1D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10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0" name="Text Box 16">
            <a:hlinkClick r:id="" action="ppaction://noaction">
              <a:snd r:embed="rId5" name="MANTEQUILLA.wav"/>
            </a:hlinkClick>
            <a:extLst>
              <a:ext uri="{FF2B5EF4-FFF2-40B4-BE49-F238E27FC236}">
                <a16:creationId xmlns:a16="http://schemas.microsoft.com/office/drawing/2014/main" id="{12EEFC30-FEE9-072D-68E1-D215B75B1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7363" y="1009650"/>
            <a:ext cx="29718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es-ES"/>
              <a:t>Краве масло</a:t>
            </a:r>
            <a:endParaRPr lang="es-ES" altLang="es-ES"/>
          </a:p>
        </p:txBody>
      </p:sp>
      <p:sp>
        <p:nvSpPr>
          <p:cNvPr id="59401" name="Rectangle 17">
            <a:hlinkClick r:id="rId11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0AAE6DEE-F89A-FB88-5C0B-237753817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70088"/>
            <a:ext cx="69342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pic>
        <p:nvPicPr>
          <p:cNvPr id="59402" name="Картина 1">
            <a:extLst>
              <a:ext uri="{FF2B5EF4-FFF2-40B4-BE49-F238E27FC236}">
                <a16:creationId xmlns:a16="http://schemas.microsoft.com/office/drawing/2014/main" id="{0A125EFC-769F-DC19-3D7C-7F8371CF5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3765550"/>
            <a:ext cx="16129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3" name="Rectangle 18">
            <a:hlinkClick r:id="" action="ppaction://hlinkshowjump?jump=nextslide">
              <a:snd r:embed="rId13" name="arrow.wav"/>
            </a:hlinkClick>
            <a:extLst>
              <a:ext uri="{FF2B5EF4-FFF2-40B4-BE49-F238E27FC236}">
                <a16:creationId xmlns:a16="http://schemas.microsoft.com/office/drawing/2014/main" id="{7DEA8585-47C4-324D-1781-C68A229346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981200"/>
            <a:ext cx="22860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8" name="Group 2">
            <a:extLst>
              <a:ext uri="{FF2B5EF4-FFF2-40B4-BE49-F238E27FC236}">
                <a16:creationId xmlns:a16="http://schemas.microsoft.com/office/drawing/2014/main" id="{554D217C-9BC6-4994-6099-8E1305CE3BA0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60427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E20A35AF-9E22-417C-F76A-E383BE2F29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0428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1F9BB605-3596-E66B-7EBE-0388743F02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0429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29B50552-9175-25A8-06FF-E13F9CAE5A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0430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14532DC6-5229-CE4D-689B-72DB18EC17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0431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7BEA907C-6AB8-4FDD-0E94-060397170E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0432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6B674AE3-F28C-014E-9282-3EB2AF8906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60419" name="Text Box 9">
            <a:extLst>
              <a:ext uri="{FF2B5EF4-FFF2-40B4-BE49-F238E27FC236}">
                <a16:creationId xmlns:a16="http://schemas.microsoft.com/office/drawing/2014/main" id="{03626D59-534B-DEEF-875E-8686E643E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/>
              <a:t>5</a:t>
            </a:r>
          </a:p>
        </p:txBody>
      </p:sp>
      <p:pic>
        <p:nvPicPr>
          <p:cNvPr id="60420" name="Picture 10">
            <a:hlinkClick r:id="" action="ppaction://noaction">
              <a:snd r:embed="rId3" name="LECHE.wav"/>
            </a:hlinkClick>
            <a:extLst>
              <a:ext uri="{FF2B5EF4-FFF2-40B4-BE49-F238E27FC236}">
                <a16:creationId xmlns:a16="http://schemas.microsoft.com/office/drawing/2014/main" id="{703421FE-576D-1E02-17BB-223FB4353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057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13">
            <a:hlinkClick r:id="" action="ppaction://noaction">
              <a:snd r:embed="rId5" name="PATATA.wav"/>
            </a:hlinkClick>
            <a:extLst>
              <a:ext uri="{FF2B5EF4-FFF2-40B4-BE49-F238E27FC236}">
                <a16:creationId xmlns:a16="http://schemas.microsoft.com/office/drawing/2014/main" id="{40A1EFC0-58DC-682C-B07B-09F16975A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8" t="4724" r="11810" b="4724"/>
          <a:stretch>
            <a:fillRect/>
          </a:stretch>
        </p:blipFill>
        <p:spPr bwMode="auto">
          <a:xfrm>
            <a:off x="3962400" y="3881438"/>
            <a:ext cx="120015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2" name="Picture 14">
            <a:hlinkClick r:id="" action="ppaction://noaction">
              <a:snd r:embed="rId7" name="POLLO.wav"/>
            </a:hlinkClick>
            <a:extLst>
              <a:ext uri="{FF2B5EF4-FFF2-40B4-BE49-F238E27FC236}">
                <a16:creationId xmlns:a16="http://schemas.microsoft.com/office/drawing/2014/main" id="{5181EF9A-9F39-6DA0-7AC1-0B70A6BD1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10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3" name="Text Box 15">
            <a:hlinkClick r:id="" action="ppaction://noaction">
              <a:snd r:embed="rId7" name="POLLO.wav"/>
            </a:hlinkClick>
            <a:extLst>
              <a:ext uri="{FF2B5EF4-FFF2-40B4-BE49-F238E27FC236}">
                <a16:creationId xmlns:a16="http://schemas.microsoft.com/office/drawing/2014/main" id="{9B274AAE-6690-ADA0-8CCD-6EC25F91F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44563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es-ES"/>
              <a:t>пиле</a:t>
            </a:r>
            <a:endParaRPr lang="es-ES" altLang="es-ES"/>
          </a:p>
        </p:txBody>
      </p:sp>
      <p:sp>
        <p:nvSpPr>
          <p:cNvPr id="60424" name="Rectangle 16">
            <a:hlinkClick r:id="rId9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4A7907B2-C8A5-684A-D26D-FFA78F140D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7438" y="1949450"/>
            <a:ext cx="69342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pic>
        <p:nvPicPr>
          <p:cNvPr id="60425" name="Картина 1">
            <a:extLst>
              <a:ext uri="{FF2B5EF4-FFF2-40B4-BE49-F238E27FC236}">
                <a16:creationId xmlns:a16="http://schemas.microsoft.com/office/drawing/2014/main" id="{013ADF66-67A3-4B7E-5265-6EE5FCC9E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3765550"/>
            <a:ext cx="16129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6" name="Rectangle 17">
            <a:hlinkClick r:id="" action="ppaction://hlinkshowjump?jump=nextslide">
              <a:snd r:embed="rId11" name="arrow.wav"/>
            </a:hlinkClick>
            <a:extLst>
              <a:ext uri="{FF2B5EF4-FFF2-40B4-BE49-F238E27FC236}">
                <a16:creationId xmlns:a16="http://schemas.microsoft.com/office/drawing/2014/main" id="{D92D3F43-0520-D66A-0AB6-8C33AB823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3727450"/>
            <a:ext cx="22860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2" name="Group 2">
            <a:extLst>
              <a:ext uri="{FF2B5EF4-FFF2-40B4-BE49-F238E27FC236}">
                <a16:creationId xmlns:a16="http://schemas.microsoft.com/office/drawing/2014/main" id="{40598474-294D-39C6-833A-6B41DBE4BA17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61450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9D3B9866-1F68-5A37-0111-CB1FB6C9F2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1451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3FF56F9D-8272-2CC1-23EC-18B511DB5B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1452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A3087866-81E0-AF8E-094A-E7856022BB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1453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1819BF57-D416-802D-E80F-82F1E7EDB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1454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50A5D93E-43FA-AF1D-BB95-C68C9B6B7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1455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BB8895FF-E26D-7BDF-CA29-1F113F7397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61443" name="Text Box 9">
            <a:extLst>
              <a:ext uri="{FF2B5EF4-FFF2-40B4-BE49-F238E27FC236}">
                <a16:creationId xmlns:a16="http://schemas.microsoft.com/office/drawing/2014/main" id="{73AEEFF6-D126-BC24-9F95-5483836E2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/>
              <a:t>5</a:t>
            </a:r>
          </a:p>
        </p:txBody>
      </p:sp>
      <p:pic>
        <p:nvPicPr>
          <p:cNvPr id="61444" name="Picture 10">
            <a:hlinkClick r:id="" action="ppaction://noaction">
              <a:snd r:embed="rId3" name="LECHE.wav"/>
            </a:hlinkClick>
            <a:extLst>
              <a:ext uri="{FF2B5EF4-FFF2-40B4-BE49-F238E27FC236}">
                <a16:creationId xmlns:a16="http://schemas.microsoft.com/office/drawing/2014/main" id="{00332E10-7193-0CDF-D65B-495F7585E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057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12">
            <a:hlinkClick r:id="" action="ppaction://noaction">
              <a:snd r:embed="rId5" name="PATATA.wav"/>
            </a:hlinkClick>
            <a:extLst>
              <a:ext uri="{FF2B5EF4-FFF2-40B4-BE49-F238E27FC236}">
                <a16:creationId xmlns:a16="http://schemas.microsoft.com/office/drawing/2014/main" id="{BCDA6160-F0AA-B9B1-7950-D5C2C0F58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8" t="4724" r="11810" b="4724"/>
          <a:stretch>
            <a:fillRect/>
          </a:stretch>
        </p:blipFill>
        <p:spPr bwMode="auto">
          <a:xfrm>
            <a:off x="3962400" y="3881438"/>
            <a:ext cx="120015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Text Box 14">
            <a:hlinkClick r:id="" action="ppaction://noaction">
              <a:snd r:embed="rId7" name="BOCADILLO.wav"/>
            </a:hlinkClick>
            <a:extLst>
              <a:ext uri="{FF2B5EF4-FFF2-40B4-BE49-F238E27FC236}">
                <a16:creationId xmlns:a16="http://schemas.microsoft.com/office/drawing/2014/main" id="{629D59B2-D178-866B-0E8F-CA35C9EFC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44563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es-ES"/>
              <a:t>баница</a:t>
            </a:r>
            <a:endParaRPr lang="es-ES" altLang="es-ES"/>
          </a:p>
        </p:txBody>
      </p:sp>
      <p:sp>
        <p:nvSpPr>
          <p:cNvPr id="61447" name="Rectangle 15">
            <a:hlinkClick r:id="rId8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194BEB30-957A-451D-9CD9-DE51FD03D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005013"/>
            <a:ext cx="69342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pic>
        <p:nvPicPr>
          <p:cNvPr id="61448" name="Картина 1">
            <a:extLst>
              <a:ext uri="{FF2B5EF4-FFF2-40B4-BE49-F238E27FC236}">
                <a16:creationId xmlns:a16="http://schemas.microsoft.com/office/drawing/2014/main" id="{AA2BCE7C-BCCB-E257-625D-0F868B1A1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338" y="3695700"/>
            <a:ext cx="1625600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9" name="Rectangle 16">
            <a:hlinkClick r:id="" action="ppaction://hlinkshowjump?jump=nextslide">
              <a:snd r:embed="rId10" name="arrow.wav"/>
            </a:hlinkClick>
            <a:extLst>
              <a:ext uri="{FF2B5EF4-FFF2-40B4-BE49-F238E27FC236}">
                <a16:creationId xmlns:a16="http://schemas.microsoft.com/office/drawing/2014/main" id="{CEC2D9DE-A147-990B-DA3C-1D84429EE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9188" y="3695700"/>
            <a:ext cx="22860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>
            <a:extLst>
              <a:ext uri="{FF2B5EF4-FFF2-40B4-BE49-F238E27FC236}">
                <a16:creationId xmlns:a16="http://schemas.microsoft.com/office/drawing/2014/main" id="{B1BDC1D3-48CC-74D7-AE9E-ACE23A2FCC01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7179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74FC933B-DA41-97BA-0D63-69E96C9AB1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180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02A640AB-5A24-D463-2E1A-95D8BF220A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181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3346F97F-C4DA-E593-BC83-0D4199866B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182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93E41AB9-F445-34C2-F7EC-AD16CA835B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183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0F177DA0-1792-BD7F-C8A4-ED33BEE1F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184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F71E9F9E-1BC9-EA32-47CC-2F5ACAA18D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7171" name="Text Box 9">
            <a:extLst>
              <a:ext uri="{FF2B5EF4-FFF2-40B4-BE49-F238E27FC236}">
                <a16:creationId xmlns:a16="http://schemas.microsoft.com/office/drawing/2014/main" id="{0D5602A5-9DA9-F190-31C7-6478BB0FB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/>
              <a:t>1</a:t>
            </a:r>
          </a:p>
        </p:txBody>
      </p:sp>
      <p:pic>
        <p:nvPicPr>
          <p:cNvPr id="7172" name="Picture 10">
            <a:hlinkClick r:id="" action="ppaction://noaction">
              <a:snd r:embed="rId3" name="COMER.wav"/>
            </a:hlinkClick>
            <a:extLst>
              <a:ext uri="{FF2B5EF4-FFF2-40B4-BE49-F238E27FC236}">
                <a16:creationId xmlns:a16="http://schemas.microsoft.com/office/drawing/2014/main" id="{9094D5D3-09B4-CFC3-AD40-50A6BD283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0" b="11810"/>
          <a:stretch>
            <a:fillRect/>
          </a:stretch>
        </p:blipFill>
        <p:spPr bwMode="auto">
          <a:xfrm>
            <a:off x="1447800" y="2209800"/>
            <a:ext cx="15240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2">
            <a:hlinkClick r:id="" action="ppaction://noaction">
              <a:snd r:embed="rId5" name="cocinar.wav"/>
            </a:hlinkClick>
            <a:extLst>
              <a:ext uri="{FF2B5EF4-FFF2-40B4-BE49-F238E27FC236}">
                <a16:creationId xmlns:a16="http://schemas.microsoft.com/office/drawing/2014/main" id="{9BE2ED51-E662-D74C-DD50-E85C5FCC5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57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3">
            <a:hlinkClick r:id="" action="ppaction://noaction">
              <a:snd r:embed="rId7" name="CORTAR.wav"/>
            </a:hlinkClick>
            <a:extLst>
              <a:ext uri="{FF2B5EF4-FFF2-40B4-BE49-F238E27FC236}">
                <a16:creationId xmlns:a16="http://schemas.microsoft.com/office/drawing/2014/main" id="{1F231E33-140E-C14F-BDD3-8CD021DE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6" b="4724"/>
          <a:stretch>
            <a:fillRect/>
          </a:stretch>
        </p:blipFill>
        <p:spPr bwMode="auto">
          <a:xfrm>
            <a:off x="1447800" y="3810000"/>
            <a:ext cx="1524000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4">
            <a:hlinkClick r:id="" action="ppaction://noaction">
              <a:snd r:embed="rId9" name="VASO.wav"/>
            </a:hlinkClick>
            <a:extLst>
              <a:ext uri="{FF2B5EF4-FFF2-40B4-BE49-F238E27FC236}">
                <a16:creationId xmlns:a16="http://schemas.microsoft.com/office/drawing/2014/main" id="{F02B15C6-6EE7-9A13-C392-DC67788E8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8862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Text Box 15">
            <a:hlinkClick r:id="" action="ppaction://noaction">
              <a:snd r:embed="rId7" name="CORTAR.wav"/>
            </a:hlinkClick>
            <a:extLst>
              <a:ext uri="{FF2B5EF4-FFF2-40B4-BE49-F238E27FC236}">
                <a16:creationId xmlns:a16="http://schemas.microsoft.com/office/drawing/2014/main" id="{91E592B4-F133-E7CF-11E6-3DAE26EFA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44563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es-ES"/>
              <a:t>РЕЖА</a:t>
            </a:r>
            <a:endParaRPr lang="es-ES" altLang="es-ES"/>
          </a:p>
        </p:txBody>
      </p:sp>
      <p:sp>
        <p:nvSpPr>
          <p:cNvPr id="7177" name="Rectangle 16">
            <a:hlinkClick r:id="rId11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C00831DF-2CA2-95C3-D898-903191C716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69342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7178" name="Rectangle 17">
            <a:hlinkClick r:id="" action="ppaction://hlinkshowjump?jump=nextslide">
              <a:snd r:embed="rId12" name="arrow.wav"/>
            </a:hlinkClick>
            <a:extLst>
              <a:ext uri="{FF2B5EF4-FFF2-40B4-BE49-F238E27FC236}">
                <a16:creationId xmlns:a16="http://schemas.microsoft.com/office/drawing/2014/main" id="{DCC2F6C1-2CDC-1FDB-1F3E-D7BC895585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733800"/>
            <a:ext cx="22860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6" name="Group 2">
            <a:extLst>
              <a:ext uri="{FF2B5EF4-FFF2-40B4-BE49-F238E27FC236}">
                <a16:creationId xmlns:a16="http://schemas.microsoft.com/office/drawing/2014/main" id="{86C23E3A-2961-010E-8312-8E1099CF6E27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62473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A80BFD45-9483-FAFD-207E-840CE03253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2474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B2C21CBD-F6CF-1172-41BA-ABA80F66FF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2475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19FFC8EA-D70B-24FA-0754-D665C6FE1F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2476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758591A5-2FA5-E2BE-94A9-9E4D68ED2C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2477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1FADEE40-4EC7-1C2B-BEAE-5C9A863346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2478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F12CC085-1B2D-1F8B-741F-14C088D66D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62467" name="Text Box 9">
            <a:extLst>
              <a:ext uri="{FF2B5EF4-FFF2-40B4-BE49-F238E27FC236}">
                <a16:creationId xmlns:a16="http://schemas.microsoft.com/office/drawing/2014/main" id="{173CBAF9-5328-2CC7-E5AC-81C249AB6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/>
              <a:t>5</a:t>
            </a:r>
          </a:p>
        </p:txBody>
      </p:sp>
      <p:pic>
        <p:nvPicPr>
          <p:cNvPr id="62468" name="Picture 10">
            <a:hlinkClick r:id="" action="ppaction://noaction">
              <a:snd r:embed="rId3" name="LECHE.wav"/>
            </a:hlinkClick>
            <a:extLst>
              <a:ext uri="{FF2B5EF4-FFF2-40B4-BE49-F238E27FC236}">
                <a16:creationId xmlns:a16="http://schemas.microsoft.com/office/drawing/2014/main" id="{863B68AC-2133-5874-E116-4E473294A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057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12">
            <a:hlinkClick r:id="" action="ppaction://noaction">
              <a:snd r:embed="rId5" name="PATATA.wav"/>
            </a:hlinkClick>
            <a:extLst>
              <a:ext uri="{FF2B5EF4-FFF2-40B4-BE49-F238E27FC236}">
                <a16:creationId xmlns:a16="http://schemas.microsoft.com/office/drawing/2014/main" id="{E16D50BC-D48B-622D-4C40-88155973A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8" t="4724" r="11810" b="4724"/>
          <a:stretch>
            <a:fillRect/>
          </a:stretch>
        </p:blipFill>
        <p:spPr bwMode="auto">
          <a:xfrm>
            <a:off x="3962400" y="3881438"/>
            <a:ext cx="120015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0" name="Text Box 13">
            <a:hlinkClick r:id="" action="ppaction://noaction">
              <a:snd r:embed="rId5" name="PATATA.wav"/>
            </a:hlinkClick>
            <a:extLst>
              <a:ext uri="{FF2B5EF4-FFF2-40B4-BE49-F238E27FC236}">
                <a16:creationId xmlns:a16="http://schemas.microsoft.com/office/drawing/2014/main" id="{FD0196E2-82AD-65DA-9712-B9F8A2DB7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44563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es-ES"/>
              <a:t>картоф</a:t>
            </a:r>
            <a:endParaRPr lang="es-ES" altLang="es-ES"/>
          </a:p>
        </p:txBody>
      </p:sp>
      <p:sp>
        <p:nvSpPr>
          <p:cNvPr id="62471" name="Rectangle 14">
            <a:hlinkClick r:id="rId7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45B6A301-CA35-92A2-A771-01DF2388D4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69342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62472" name="Rectangle 15">
            <a:hlinkClick r:id="" action="ppaction://hlinkshowjump?jump=nextslide">
              <a:snd r:embed="rId8" name="arrow.wav"/>
            </a:hlinkClick>
            <a:extLst>
              <a:ext uri="{FF2B5EF4-FFF2-40B4-BE49-F238E27FC236}">
                <a16:creationId xmlns:a16="http://schemas.microsoft.com/office/drawing/2014/main" id="{55BFF5BB-7095-1DEF-D948-172528799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657600"/>
            <a:ext cx="22860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0" name="Group 2">
            <a:extLst>
              <a:ext uri="{FF2B5EF4-FFF2-40B4-BE49-F238E27FC236}">
                <a16:creationId xmlns:a16="http://schemas.microsoft.com/office/drawing/2014/main" id="{BBB8726D-9DD7-6056-E007-F7EB3A545752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63496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829F6861-5014-6DE3-3778-7CD42EE85D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3497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8397A984-18C4-4066-C934-C81575C4AC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3498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0FFC2E8E-0C1B-6F13-B723-8F77B30BF6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3499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CCA6C997-9BDA-6685-2805-746764678B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3500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A9FCE705-9A86-A48E-C25F-A17263821A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3501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0DE4785D-5AAF-C761-37E4-0252AB0BC9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63491" name="Text Box 9">
            <a:extLst>
              <a:ext uri="{FF2B5EF4-FFF2-40B4-BE49-F238E27FC236}">
                <a16:creationId xmlns:a16="http://schemas.microsoft.com/office/drawing/2014/main" id="{F50ECB5F-09E6-39C7-677C-568A6A11D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/>
              <a:t>5</a:t>
            </a:r>
          </a:p>
        </p:txBody>
      </p:sp>
      <p:pic>
        <p:nvPicPr>
          <p:cNvPr id="63492" name="Picture 10">
            <a:hlinkClick r:id="" action="ppaction://noaction">
              <a:snd r:embed="rId3" name="LECHE.wav"/>
            </a:hlinkClick>
            <a:extLst>
              <a:ext uri="{FF2B5EF4-FFF2-40B4-BE49-F238E27FC236}">
                <a16:creationId xmlns:a16="http://schemas.microsoft.com/office/drawing/2014/main" id="{D8CDDA14-B346-6656-3A76-1649E860F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057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Text Box 12">
            <a:hlinkClick r:id="" action="ppaction://noaction">
              <a:snd r:embed="rId3" name="LECHE.wav"/>
            </a:hlinkClick>
            <a:extLst>
              <a:ext uri="{FF2B5EF4-FFF2-40B4-BE49-F238E27FC236}">
                <a16:creationId xmlns:a16="http://schemas.microsoft.com/office/drawing/2014/main" id="{B1D01B4E-6E77-28AE-3E96-5591A48E0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44563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es-ES"/>
              <a:t>мляко</a:t>
            </a:r>
            <a:endParaRPr lang="es-ES" altLang="es-ES"/>
          </a:p>
        </p:txBody>
      </p:sp>
      <p:sp>
        <p:nvSpPr>
          <p:cNvPr id="63494" name="Rectangle 13">
            <a:hlinkClick r:id="rId5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B6CF711E-4B2E-115D-8AC1-58E40DAE7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69342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63495" name="Rectangle 14">
            <a:hlinkClick r:id="" action="ppaction://hlinkshowjump?jump=nextslide">
              <a:snd r:embed="rId6" name="arrow.wav"/>
            </a:hlinkClick>
            <a:extLst>
              <a:ext uri="{FF2B5EF4-FFF2-40B4-BE49-F238E27FC236}">
                <a16:creationId xmlns:a16="http://schemas.microsoft.com/office/drawing/2014/main" id="{124211DC-FE20-B25E-F4A8-12D723BEF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1981200"/>
            <a:ext cx="22860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4" name="Group 2">
            <a:extLst>
              <a:ext uri="{FF2B5EF4-FFF2-40B4-BE49-F238E27FC236}">
                <a16:creationId xmlns:a16="http://schemas.microsoft.com/office/drawing/2014/main" id="{4BC1AB08-7964-E30B-7437-1CD275B94544}"/>
              </a:ext>
            </a:extLst>
          </p:cNvPr>
          <p:cNvGrpSpPr>
            <a:grpSpLocks/>
          </p:cNvGrpSpPr>
          <p:nvPr/>
        </p:nvGrpSpPr>
        <p:grpSpPr bwMode="auto">
          <a:xfrm>
            <a:off x="1039813" y="723900"/>
            <a:ext cx="7002462" cy="4689475"/>
            <a:chOff x="694" y="240"/>
            <a:chExt cx="4394" cy="2978"/>
          </a:xfrm>
        </p:grpSpPr>
        <p:sp>
          <p:nvSpPr>
            <p:cNvPr id="64530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766C4559-6C43-E859-C1AA-13A8288326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4531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B16BEEB7-9DBB-6F0D-8704-80547820B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4532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792CF6C9-ADC2-14EC-7364-69498C35EA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4533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8B00212F-EC9B-0DEC-986C-25EF95F515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4534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0FBCD405-9838-93BC-1F35-6C72D6D144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4535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751A863F-1E0F-5594-DACB-CCEFC0A47F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64515" name="Text Box 9">
            <a:extLst>
              <a:ext uri="{FF2B5EF4-FFF2-40B4-BE49-F238E27FC236}">
                <a16:creationId xmlns:a16="http://schemas.microsoft.com/office/drawing/2014/main" id="{0784F998-DF27-880A-0EFD-5626D927F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13" y="6096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/>
              <a:t>6</a:t>
            </a:r>
          </a:p>
        </p:txBody>
      </p:sp>
      <p:pic>
        <p:nvPicPr>
          <p:cNvPr id="64516" name="Picture 12">
            <a:hlinkClick r:id="" action="ppaction://noaction">
              <a:snd r:embed="rId3" name="SALCHICHA.wav"/>
            </a:hlinkClick>
            <a:extLst>
              <a:ext uri="{FF2B5EF4-FFF2-40B4-BE49-F238E27FC236}">
                <a16:creationId xmlns:a16="http://schemas.microsoft.com/office/drawing/2014/main" id="{87879C9C-4D5E-7A22-6395-D0AEC1553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919163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13">
            <a:hlinkClick r:id="" action="ppaction://noaction">
              <a:snd r:embed="rId5" name="ENSALADA.wav"/>
            </a:hlinkClick>
            <a:extLst>
              <a:ext uri="{FF2B5EF4-FFF2-40B4-BE49-F238E27FC236}">
                <a16:creationId xmlns:a16="http://schemas.microsoft.com/office/drawing/2014/main" id="{24CD8DBC-765C-657A-16D2-4A3720335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0" b="14174"/>
          <a:stretch>
            <a:fillRect/>
          </a:stretch>
        </p:blipFill>
        <p:spPr bwMode="auto">
          <a:xfrm>
            <a:off x="3530600" y="855663"/>
            <a:ext cx="182880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14">
            <a:hlinkClick r:id="" action="ppaction://noaction">
              <a:snd r:embed="rId7" name="espaguetis.wav"/>
            </a:hlinkClick>
            <a:extLst>
              <a:ext uri="{FF2B5EF4-FFF2-40B4-BE49-F238E27FC236}">
                <a16:creationId xmlns:a16="http://schemas.microsoft.com/office/drawing/2014/main" id="{F92FF81C-4395-5B7F-D4A5-128966A55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6081713" y="3165475"/>
            <a:ext cx="15240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9" name="Picture 16">
            <a:hlinkClick r:id="" action="ppaction://noaction">
              <a:snd r:embed="rId9" name="ARROZ.wav"/>
            </a:hlinkClick>
            <a:extLst>
              <a:ext uri="{FF2B5EF4-FFF2-40B4-BE49-F238E27FC236}">
                <a16:creationId xmlns:a16="http://schemas.microsoft.com/office/drawing/2014/main" id="{AC474CB4-F772-4175-607D-9D3ADCE01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6" b="9448"/>
          <a:stretch>
            <a:fillRect/>
          </a:stretch>
        </p:blipFill>
        <p:spPr bwMode="auto">
          <a:xfrm>
            <a:off x="1403350" y="3157538"/>
            <a:ext cx="1524000" cy="12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0" name="Picture 17">
            <a:hlinkClick r:id="" action="ppaction://noaction">
              <a:snd r:embed="rId11" name="MACARRONES.wav"/>
            </a:hlinkClick>
            <a:extLst>
              <a:ext uri="{FF2B5EF4-FFF2-40B4-BE49-F238E27FC236}">
                <a16:creationId xmlns:a16="http://schemas.microsoft.com/office/drawing/2014/main" id="{2843AD56-1764-AA6E-E6A8-657516568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" b="4724"/>
          <a:stretch>
            <a:fillRect/>
          </a:stretch>
        </p:blipFill>
        <p:spPr bwMode="auto">
          <a:xfrm>
            <a:off x="3683000" y="3101975"/>
            <a:ext cx="15240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00530" name="Line 1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86E7A4C-F8AE-D05A-DAAD-1D8E6F8672CF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0075" y="6134100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64522" name="Rectangl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E39A798-E65A-974F-59A8-E9F6681E8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25" y="5867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64523" name="Текстово поле 1">
            <a:extLst>
              <a:ext uri="{FF2B5EF4-FFF2-40B4-BE49-F238E27FC236}">
                <a16:creationId xmlns:a16="http://schemas.microsoft.com/office/drawing/2014/main" id="{B9337DDE-EF2A-EE81-2BBB-E5D7B0D7A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9213" y="2373313"/>
            <a:ext cx="1828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bg-BG" altLang="es-ES" sz="2400"/>
              <a:t>кренвирш</a:t>
            </a:r>
            <a:endParaRPr lang="es-ES" altLang="es-ES" sz="2400"/>
          </a:p>
        </p:txBody>
      </p:sp>
      <p:sp>
        <p:nvSpPr>
          <p:cNvPr id="64524" name="Текстово поле 2">
            <a:extLst>
              <a:ext uri="{FF2B5EF4-FFF2-40B4-BE49-F238E27FC236}">
                <a16:creationId xmlns:a16="http://schemas.microsoft.com/office/drawing/2014/main" id="{BD9DB6D5-3F08-0A6F-1149-9101816EA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0600" y="2362200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bg-BG" altLang="es-ES" sz="2400"/>
              <a:t>салата</a:t>
            </a:r>
            <a:endParaRPr lang="es-ES" altLang="es-ES" sz="2400"/>
          </a:p>
        </p:txBody>
      </p:sp>
      <p:sp>
        <p:nvSpPr>
          <p:cNvPr id="64525" name="Текстово поле 6">
            <a:extLst>
              <a:ext uri="{FF2B5EF4-FFF2-40B4-BE49-F238E27FC236}">
                <a16:creationId xmlns:a16="http://schemas.microsoft.com/office/drawing/2014/main" id="{F793A287-ECF6-96E9-F271-ED10A1512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9625" y="4716463"/>
            <a:ext cx="2035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bg-BG" altLang="es-ES" sz="2400"/>
              <a:t>спагети</a:t>
            </a:r>
            <a:endParaRPr lang="es-ES" altLang="es-ES" sz="2400"/>
          </a:p>
        </p:txBody>
      </p:sp>
      <p:pic>
        <p:nvPicPr>
          <p:cNvPr id="64526" name="Картина 9">
            <a:extLst>
              <a:ext uri="{FF2B5EF4-FFF2-40B4-BE49-F238E27FC236}">
                <a16:creationId xmlns:a16="http://schemas.microsoft.com/office/drawing/2014/main" id="{3241D832-31C0-552F-52DF-22D036DFA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738" y="906463"/>
            <a:ext cx="18288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7" name="Текстово поле 10">
            <a:extLst>
              <a:ext uri="{FF2B5EF4-FFF2-40B4-BE49-F238E27FC236}">
                <a16:creationId xmlns:a16="http://schemas.microsoft.com/office/drawing/2014/main" id="{1C73CE0E-0592-CFF9-6D2B-2D923D3E3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0738" y="2373313"/>
            <a:ext cx="1924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bg-BG" altLang="es-ES" sz="2400"/>
              <a:t>шишче</a:t>
            </a:r>
            <a:endParaRPr lang="es-ES" altLang="es-ES" sz="2400"/>
          </a:p>
        </p:txBody>
      </p:sp>
      <p:sp>
        <p:nvSpPr>
          <p:cNvPr id="64528" name="Текстово поле 11">
            <a:extLst>
              <a:ext uri="{FF2B5EF4-FFF2-40B4-BE49-F238E27FC236}">
                <a16:creationId xmlns:a16="http://schemas.microsoft.com/office/drawing/2014/main" id="{DCDA8DE7-1416-F3FA-C56F-9634CE05C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4724400"/>
            <a:ext cx="167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bg-BG" altLang="es-ES" sz="2400"/>
              <a:t>макарони</a:t>
            </a:r>
            <a:endParaRPr lang="es-ES" altLang="es-ES" sz="2400"/>
          </a:p>
        </p:txBody>
      </p:sp>
      <p:sp>
        <p:nvSpPr>
          <p:cNvPr id="64529" name="Текстово поле 12">
            <a:extLst>
              <a:ext uri="{FF2B5EF4-FFF2-40B4-BE49-F238E27FC236}">
                <a16:creationId xmlns:a16="http://schemas.microsoft.com/office/drawing/2014/main" id="{ED0041F2-2100-5A45-3947-8DD578052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4724400"/>
            <a:ext cx="167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bg-BG" altLang="es-ES" sz="2400"/>
              <a:t>ориз</a:t>
            </a:r>
            <a:endParaRPr lang="es-ES" altLang="es-ES" sz="24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600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8" name="Group 2">
            <a:extLst>
              <a:ext uri="{FF2B5EF4-FFF2-40B4-BE49-F238E27FC236}">
                <a16:creationId xmlns:a16="http://schemas.microsoft.com/office/drawing/2014/main" id="{362C9E76-DE86-62A9-9107-F80B4DB076A8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65549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FC5FE9B7-674D-ECAB-A66B-31F9D83576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5550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8E9BDC32-973E-D3A2-BBE6-50B4CBCE0C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5551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1038A541-41BB-B256-94E2-DF57D85D64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5552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1383F0D3-04AD-B3CA-183C-52F6EDA562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5553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5189A3A0-E376-1FA0-B1A5-075B82A168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5554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7A46A31D-C25C-FA37-09C3-6E7DFF542B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65539" name="Text Box 9">
            <a:extLst>
              <a:ext uri="{FF2B5EF4-FFF2-40B4-BE49-F238E27FC236}">
                <a16:creationId xmlns:a16="http://schemas.microsoft.com/office/drawing/2014/main" id="{A7DE4EE9-9E75-6EB4-CAE2-2164A0572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/>
              <a:t>6</a:t>
            </a:r>
          </a:p>
        </p:txBody>
      </p:sp>
      <p:pic>
        <p:nvPicPr>
          <p:cNvPr id="65540" name="Picture 10">
            <a:hlinkClick r:id="" action="ppaction://noaction">
              <a:snd r:embed="rId3" name="SALCHICHA.wav"/>
            </a:hlinkClick>
            <a:extLst>
              <a:ext uri="{FF2B5EF4-FFF2-40B4-BE49-F238E27FC236}">
                <a16:creationId xmlns:a16="http://schemas.microsoft.com/office/drawing/2014/main" id="{FACD1B3F-7AB2-4B87-7112-E8779F6F9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098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11">
            <a:hlinkClick r:id="" action="ppaction://noaction">
              <a:snd r:embed="rId5" name="ENSALADA.wav"/>
            </a:hlinkClick>
            <a:extLst>
              <a:ext uri="{FF2B5EF4-FFF2-40B4-BE49-F238E27FC236}">
                <a16:creationId xmlns:a16="http://schemas.microsoft.com/office/drawing/2014/main" id="{63D38AF5-1067-C267-4960-5D484FBFD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0" b="14174"/>
          <a:stretch>
            <a:fillRect/>
          </a:stretch>
        </p:blipFill>
        <p:spPr bwMode="auto">
          <a:xfrm>
            <a:off x="3657600" y="2209800"/>
            <a:ext cx="18288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2" name="Picture 12">
            <a:hlinkClick r:id="" action="ppaction://noaction">
              <a:snd r:embed="rId7" name="espaguetis.wav"/>
            </a:hlinkClick>
            <a:extLst>
              <a:ext uri="{FF2B5EF4-FFF2-40B4-BE49-F238E27FC236}">
                <a16:creationId xmlns:a16="http://schemas.microsoft.com/office/drawing/2014/main" id="{9165FDEB-4EBE-AA11-1F62-FEFEA3075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6096000" y="3962400"/>
            <a:ext cx="15240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3" name="Picture 14">
            <a:hlinkClick r:id="" action="ppaction://noaction">
              <a:snd r:embed="rId9" name="ARROZ.wav"/>
            </a:hlinkClick>
            <a:extLst>
              <a:ext uri="{FF2B5EF4-FFF2-40B4-BE49-F238E27FC236}">
                <a16:creationId xmlns:a16="http://schemas.microsoft.com/office/drawing/2014/main" id="{0893E015-72FE-E887-78AD-1EC85C39F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6" b="9448"/>
          <a:stretch>
            <a:fillRect/>
          </a:stretch>
        </p:blipFill>
        <p:spPr bwMode="auto">
          <a:xfrm>
            <a:off x="1447800" y="3886200"/>
            <a:ext cx="1524000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4" name="Picture 15">
            <a:hlinkClick r:id="" action="ppaction://noaction">
              <a:snd r:embed="rId11" name="MACARRONES.wav"/>
            </a:hlinkClick>
            <a:extLst>
              <a:ext uri="{FF2B5EF4-FFF2-40B4-BE49-F238E27FC236}">
                <a16:creationId xmlns:a16="http://schemas.microsoft.com/office/drawing/2014/main" id="{9441AFAC-76CF-2EEF-244B-603A03359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" b="4724"/>
          <a:stretch>
            <a:fillRect/>
          </a:stretch>
        </p:blipFill>
        <p:spPr bwMode="auto">
          <a:xfrm>
            <a:off x="3733800" y="3881438"/>
            <a:ext cx="15240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5" name="Text Box 18">
            <a:hlinkClick r:id="" action="ppaction://noaction">
              <a:snd r:embed="rId13" name="JUDIA.wav"/>
            </a:hlinkClick>
            <a:extLst>
              <a:ext uri="{FF2B5EF4-FFF2-40B4-BE49-F238E27FC236}">
                <a16:creationId xmlns:a16="http://schemas.microsoft.com/office/drawing/2014/main" id="{6EDECD33-07F5-3CEF-E100-D5D9E196F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44563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es-ES"/>
              <a:t>шишче</a:t>
            </a:r>
            <a:endParaRPr lang="es-ES" altLang="es-ES"/>
          </a:p>
        </p:txBody>
      </p:sp>
      <p:sp>
        <p:nvSpPr>
          <p:cNvPr id="65546" name="Rectangle 19">
            <a:hlinkClick r:id="rId14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032C92FA-2974-DBDE-CCC8-721F15AA9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69342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pic>
        <p:nvPicPr>
          <p:cNvPr id="65547" name="Картина 2">
            <a:extLst>
              <a:ext uri="{FF2B5EF4-FFF2-40B4-BE49-F238E27FC236}">
                <a16:creationId xmlns:a16="http://schemas.microsoft.com/office/drawing/2014/main" id="{BDA9FDB2-2EE8-4F8B-9832-72070FF22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49488"/>
            <a:ext cx="18288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8" name="Rectangle 20">
            <a:hlinkClick r:id="" action="ppaction://hlinkshowjump?jump=nextslide">
              <a:snd r:embed="rId16" name="arrow.wav"/>
            </a:hlinkClick>
            <a:extLst>
              <a:ext uri="{FF2B5EF4-FFF2-40B4-BE49-F238E27FC236}">
                <a16:creationId xmlns:a16="http://schemas.microsoft.com/office/drawing/2014/main" id="{5B3E012B-E004-C999-82DD-FC8548764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2463" y="2000250"/>
            <a:ext cx="22860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2" name="Group 2">
            <a:extLst>
              <a:ext uri="{FF2B5EF4-FFF2-40B4-BE49-F238E27FC236}">
                <a16:creationId xmlns:a16="http://schemas.microsoft.com/office/drawing/2014/main" id="{320973BE-7B63-5834-AB73-7956A18A7BA0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66572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A9AACA9A-5F7B-FA61-48D9-DB946FFC68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6573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6C9E42A6-B348-5E0B-6AE8-1EC73F0A54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6574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54C1AC3E-CE9F-B614-745C-0661067950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6575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58BA4665-7266-DCE5-59FE-DA1576FB2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6576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D0A7AD19-7941-6876-50B0-6DC0D579BB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6577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0D129D01-5B95-96B6-94EC-45E00F94D4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66563" name="Text Box 9">
            <a:extLst>
              <a:ext uri="{FF2B5EF4-FFF2-40B4-BE49-F238E27FC236}">
                <a16:creationId xmlns:a16="http://schemas.microsoft.com/office/drawing/2014/main" id="{0299A741-0491-B4D8-A4B6-86A926A9A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/>
              <a:t>6</a:t>
            </a:r>
          </a:p>
        </p:txBody>
      </p:sp>
      <p:pic>
        <p:nvPicPr>
          <p:cNvPr id="66564" name="Picture 10">
            <a:hlinkClick r:id="" action="ppaction://noaction">
              <a:snd r:embed="rId3" name="SALCHICHA.wav"/>
            </a:hlinkClick>
            <a:extLst>
              <a:ext uri="{FF2B5EF4-FFF2-40B4-BE49-F238E27FC236}">
                <a16:creationId xmlns:a16="http://schemas.microsoft.com/office/drawing/2014/main" id="{C327C1BF-6E0C-0267-4D32-D368CB39C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098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11">
            <a:hlinkClick r:id="" action="ppaction://noaction">
              <a:snd r:embed="rId5" name="ENSALADA.wav"/>
            </a:hlinkClick>
            <a:extLst>
              <a:ext uri="{FF2B5EF4-FFF2-40B4-BE49-F238E27FC236}">
                <a16:creationId xmlns:a16="http://schemas.microsoft.com/office/drawing/2014/main" id="{A8B9677E-D951-AC28-1012-C764D371D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0" b="14174"/>
          <a:stretch>
            <a:fillRect/>
          </a:stretch>
        </p:blipFill>
        <p:spPr bwMode="auto">
          <a:xfrm>
            <a:off x="3657600" y="2209800"/>
            <a:ext cx="18288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6" name="Picture 12">
            <a:hlinkClick r:id="" action="ppaction://noaction">
              <a:snd r:embed="rId7" name="espaguetis.wav"/>
            </a:hlinkClick>
            <a:extLst>
              <a:ext uri="{FF2B5EF4-FFF2-40B4-BE49-F238E27FC236}">
                <a16:creationId xmlns:a16="http://schemas.microsoft.com/office/drawing/2014/main" id="{E4936C8D-FEB0-B0A5-E6C6-96C0D7E4D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6096000" y="3962400"/>
            <a:ext cx="15240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7" name="Picture 14">
            <a:hlinkClick r:id="" action="ppaction://noaction">
              <a:snd r:embed="rId9" name="ARROZ.wav"/>
            </a:hlinkClick>
            <a:extLst>
              <a:ext uri="{FF2B5EF4-FFF2-40B4-BE49-F238E27FC236}">
                <a16:creationId xmlns:a16="http://schemas.microsoft.com/office/drawing/2014/main" id="{C290112A-DE49-F846-A084-C18B469C5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6" b="9448"/>
          <a:stretch>
            <a:fillRect/>
          </a:stretch>
        </p:blipFill>
        <p:spPr bwMode="auto">
          <a:xfrm>
            <a:off x="1447800" y="3886200"/>
            <a:ext cx="1524000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8" name="Picture 15">
            <a:hlinkClick r:id="" action="ppaction://noaction">
              <a:snd r:embed="rId11" name="MACARRONES.wav"/>
            </a:hlinkClick>
            <a:extLst>
              <a:ext uri="{FF2B5EF4-FFF2-40B4-BE49-F238E27FC236}">
                <a16:creationId xmlns:a16="http://schemas.microsoft.com/office/drawing/2014/main" id="{9FCFF9DE-F990-416B-9835-ADD9E24A2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" b="4724"/>
          <a:stretch>
            <a:fillRect/>
          </a:stretch>
        </p:blipFill>
        <p:spPr bwMode="auto">
          <a:xfrm>
            <a:off x="3733800" y="3881438"/>
            <a:ext cx="15240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9" name="Text Box 16">
            <a:hlinkClick r:id="" action="ppaction://noaction">
              <a:snd r:embed="rId9" name="ARROZ.wav"/>
            </a:hlinkClick>
            <a:extLst>
              <a:ext uri="{FF2B5EF4-FFF2-40B4-BE49-F238E27FC236}">
                <a16:creationId xmlns:a16="http://schemas.microsoft.com/office/drawing/2014/main" id="{48DA3D58-018F-7EF0-74B9-1728B26B4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44563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es-ES"/>
              <a:t>ориз</a:t>
            </a:r>
            <a:endParaRPr lang="es-ES" altLang="es-ES"/>
          </a:p>
        </p:txBody>
      </p:sp>
      <p:sp>
        <p:nvSpPr>
          <p:cNvPr id="66570" name="Rectangle 17">
            <a:hlinkClick r:id="rId13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5D6D3862-6160-98EC-53B0-ACFC03DE6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69342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66571" name="Rectangle 18">
            <a:hlinkClick r:id="" action="ppaction://hlinkshowjump?jump=nextslide">
              <a:snd r:embed="rId14" name="arrow.wav"/>
            </a:hlinkClick>
            <a:extLst>
              <a:ext uri="{FF2B5EF4-FFF2-40B4-BE49-F238E27FC236}">
                <a16:creationId xmlns:a16="http://schemas.microsoft.com/office/drawing/2014/main" id="{78AA3D53-0ABF-AA21-5B7F-321BE0317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733800"/>
            <a:ext cx="22860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Group 2">
            <a:extLst>
              <a:ext uri="{FF2B5EF4-FFF2-40B4-BE49-F238E27FC236}">
                <a16:creationId xmlns:a16="http://schemas.microsoft.com/office/drawing/2014/main" id="{290A7C26-D40B-9DB6-BA93-2BFDE3766C25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67595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72D0C0FC-2C0F-EFB7-A9EC-AE8E4281E1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7596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28E1B809-073C-B86F-FD98-685ED034D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7597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2480F84B-C179-7B5C-CEA7-5423E61FF7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7598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BC9A0052-BF62-C6DF-7207-8BE1447F1E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7599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8183D88B-0E9B-D778-A6A0-21D10FC62B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7600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7E751D45-FEF3-F178-FA63-1EDD344E74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67587" name="Text Box 9">
            <a:extLst>
              <a:ext uri="{FF2B5EF4-FFF2-40B4-BE49-F238E27FC236}">
                <a16:creationId xmlns:a16="http://schemas.microsoft.com/office/drawing/2014/main" id="{0EF7A5B4-2F8A-08DE-178F-986CCA016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/>
              <a:t>6</a:t>
            </a:r>
          </a:p>
        </p:txBody>
      </p:sp>
      <p:pic>
        <p:nvPicPr>
          <p:cNvPr id="67588" name="Picture 10">
            <a:hlinkClick r:id="" action="ppaction://noaction">
              <a:snd r:embed="rId3" name="SALCHICHA.wav"/>
            </a:hlinkClick>
            <a:extLst>
              <a:ext uri="{FF2B5EF4-FFF2-40B4-BE49-F238E27FC236}">
                <a16:creationId xmlns:a16="http://schemas.microsoft.com/office/drawing/2014/main" id="{815F4436-9CE2-8B61-3B2E-7DACC04FF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098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11">
            <a:hlinkClick r:id="" action="ppaction://noaction">
              <a:snd r:embed="rId5" name="ENSALADA.wav"/>
            </a:hlinkClick>
            <a:extLst>
              <a:ext uri="{FF2B5EF4-FFF2-40B4-BE49-F238E27FC236}">
                <a16:creationId xmlns:a16="http://schemas.microsoft.com/office/drawing/2014/main" id="{0A240EC6-A306-38C6-D979-C8426EED3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0" b="14174"/>
          <a:stretch>
            <a:fillRect/>
          </a:stretch>
        </p:blipFill>
        <p:spPr bwMode="auto">
          <a:xfrm>
            <a:off x="3657600" y="2209800"/>
            <a:ext cx="18288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0" name="Picture 12">
            <a:hlinkClick r:id="" action="ppaction://noaction">
              <a:snd r:embed="rId7" name="espaguetis.wav"/>
            </a:hlinkClick>
            <a:extLst>
              <a:ext uri="{FF2B5EF4-FFF2-40B4-BE49-F238E27FC236}">
                <a16:creationId xmlns:a16="http://schemas.microsoft.com/office/drawing/2014/main" id="{DC4DEC89-87C4-9A03-A268-4AF6DDD5B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6096000" y="3962400"/>
            <a:ext cx="15240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1" name="Picture 14">
            <a:hlinkClick r:id="" action="ppaction://noaction">
              <a:snd r:embed="rId9" name="MACARRONES.wav"/>
            </a:hlinkClick>
            <a:extLst>
              <a:ext uri="{FF2B5EF4-FFF2-40B4-BE49-F238E27FC236}">
                <a16:creationId xmlns:a16="http://schemas.microsoft.com/office/drawing/2014/main" id="{E75681EE-8FE3-7CF5-5A64-37982C11A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" b="4724"/>
          <a:stretch>
            <a:fillRect/>
          </a:stretch>
        </p:blipFill>
        <p:spPr bwMode="auto">
          <a:xfrm>
            <a:off x="3733800" y="3881438"/>
            <a:ext cx="15240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2" name="Text Box 15">
            <a:hlinkClick r:id="" action="ppaction://noaction">
              <a:snd r:embed="rId7" name="espaguetis.wav"/>
            </a:hlinkClick>
            <a:extLst>
              <a:ext uri="{FF2B5EF4-FFF2-40B4-BE49-F238E27FC236}">
                <a16:creationId xmlns:a16="http://schemas.microsoft.com/office/drawing/2014/main" id="{09BAD82A-0FCB-4420-11A9-CA07936EF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44563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es-ES"/>
              <a:t>спагети</a:t>
            </a:r>
            <a:endParaRPr lang="es-ES" altLang="es-ES"/>
          </a:p>
        </p:txBody>
      </p:sp>
      <p:sp>
        <p:nvSpPr>
          <p:cNvPr id="67593" name="Rectangle 16">
            <a:hlinkClick r:id="rId11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8B2CDD55-EEC4-0E9D-A251-064AEB6E3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69342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67594" name="Rectangle 17">
            <a:hlinkClick r:id="" action="ppaction://hlinkshowjump?jump=nextslide">
              <a:snd r:embed="rId12" name="arrow.wav"/>
            </a:hlinkClick>
            <a:extLst>
              <a:ext uri="{FF2B5EF4-FFF2-40B4-BE49-F238E27FC236}">
                <a16:creationId xmlns:a16="http://schemas.microsoft.com/office/drawing/2014/main" id="{A8A51B5E-9116-96AF-F454-BD1FAE86C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3724275"/>
            <a:ext cx="22860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0" name="Group 2">
            <a:extLst>
              <a:ext uri="{FF2B5EF4-FFF2-40B4-BE49-F238E27FC236}">
                <a16:creationId xmlns:a16="http://schemas.microsoft.com/office/drawing/2014/main" id="{18C43B82-D081-23D6-2A9D-91F88B58059B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68618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D9CB6022-A683-95D8-8D31-F68AEE1461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8619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8509D806-441C-86B1-DC93-93A2370D31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8620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178E4256-AAAE-7632-A9E7-BF9A9FF095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8621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6DE77553-3129-6693-B893-AE7A982DF7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8622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AB8721D7-C628-2F53-A495-E54A6682E0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8623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28BBF822-BECD-8551-35D8-46A28E5D5D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68611" name="Text Box 9">
            <a:extLst>
              <a:ext uri="{FF2B5EF4-FFF2-40B4-BE49-F238E27FC236}">
                <a16:creationId xmlns:a16="http://schemas.microsoft.com/office/drawing/2014/main" id="{A7B8E300-B74D-7512-BC5A-C468DD651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/>
              <a:t>6</a:t>
            </a:r>
          </a:p>
        </p:txBody>
      </p:sp>
      <p:pic>
        <p:nvPicPr>
          <p:cNvPr id="68612" name="Picture 10">
            <a:hlinkClick r:id="" action="ppaction://noaction">
              <a:snd r:embed="rId3" name="SALCHICHA.wav"/>
            </a:hlinkClick>
            <a:extLst>
              <a:ext uri="{FF2B5EF4-FFF2-40B4-BE49-F238E27FC236}">
                <a16:creationId xmlns:a16="http://schemas.microsoft.com/office/drawing/2014/main" id="{3A91FB96-23F5-8D14-A8D4-6C5A4C02C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098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3" name="Picture 11">
            <a:hlinkClick r:id="" action="ppaction://noaction">
              <a:snd r:embed="rId5" name="ENSALADA.wav"/>
            </a:hlinkClick>
            <a:extLst>
              <a:ext uri="{FF2B5EF4-FFF2-40B4-BE49-F238E27FC236}">
                <a16:creationId xmlns:a16="http://schemas.microsoft.com/office/drawing/2014/main" id="{8870A236-F2A3-927A-5868-F49EE26B9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0" b="14174"/>
          <a:stretch>
            <a:fillRect/>
          </a:stretch>
        </p:blipFill>
        <p:spPr bwMode="auto">
          <a:xfrm>
            <a:off x="3657600" y="2209800"/>
            <a:ext cx="18288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4" name="Picture 13">
            <a:hlinkClick r:id="" action="ppaction://noaction">
              <a:snd r:embed="rId7" name="MACARRONES.wav"/>
            </a:hlinkClick>
            <a:extLst>
              <a:ext uri="{FF2B5EF4-FFF2-40B4-BE49-F238E27FC236}">
                <a16:creationId xmlns:a16="http://schemas.microsoft.com/office/drawing/2014/main" id="{353ACC7D-1E43-17BF-E60C-CF7C03D06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" b="4724"/>
          <a:stretch>
            <a:fillRect/>
          </a:stretch>
        </p:blipFill>
        <p:spPr bwMode="auto">
          <a:xfrm>
            <a:off x="3733800" y="3881438"/>
            <a:ext cx="15240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5" name="Text Box 14">
            <a:hlinkClick r:id="" action="ppaction://noaction">
              <a:snd r:embed="rId7" name="MACARRONES.wav"/>
            </a:hlinkClick>
            <a:extLst>
              <a:ext uri="{FF2B5EF4-FFF2-40B4-BE49-F238E27FC236}">
                <a16:creationId xmlns:a16="http://schemas.microsoft.com/office/drawing/2014/main" id="{092E729D-293B-5925-B20F-294AE8121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700" y="981075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es-ES"/>
              <a:t>макарони</a:t>
            </a:r>
            <a:endParaRPr lang="es-ES" altLang="es-ES"/>
          </a:p>
        </p:txBody>
      </p:sp>
      <p:sp>
        <p:nvSpPr>
          <p:cNvPr id="68616" name="Rectangle 15">
            <a:hlinkClick r:id="rId9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B2995692-0C07-E4F2-4B60-5A075A900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69342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68617" name="Rectangle 16">
            <a:hlinkClick r:id="" action="ppaction://hlinkshowjump?jump=nextslide">
              <a:snd r:embed="rId10" name="arrow.wav"/>
            </a:hlinkClick>
            <a:extLst>
              <a:ext uri="{FF2B5EF4-FFF2-40B4-BE49-F238E27FC236}">
                <a16:creationId xmlns:a16="http://schemas.microsoft.com/office/drawing/2014/main" id="{881FD90F-66C2-C5E6-E808-40910AD6F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733800"/>
            <a:ext cx="22860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4" name="Group 2">
            <a:extLst>
              <a:ext uri="{FF2B5EF4-FFF2-40B4-BE49-F238E27FC236}">
                <a16:creationId xmlns:a16="http://schemas.microsoft.com/office/drawing/2014/main" id="{4C3A744B-E51C-F5DB-6459-213425AA351E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69641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9237B855-8659-C94E-AE6E-EFC65B44EB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9642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CA16E671-62E3-04A2-940F-80FB3DBFD9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9643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03CD7AB9-CB61-C80C-01A8-FBD641A248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9644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95014465-0A35-1120-5E43-1B71D243A7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9645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C53026C9-6758-3AB0-2E8E-EA9B31DB30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9646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454100A1-E865-92F8-833D-6470B05E85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69635" name="Text Box 9">
            <a:extLst>
              <a:ext uri="{FF2B5EF4-FFF2-40B4-BE49-F238E27FC236}">
                <a16:creationId xmlns:a16="http://schemas.microsoft.com/office/drawing/2014/main" id="{277305D7-6E22-2076-993F-C2D1471EF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/>
              <a:t>6</a:t>
            </a:r>
          </a:p>
        </p:txBody>
      </p:sp>
      <p:pic>
        <p:nvPicPr>
          <p:cNvPr id="69636" name="Picture 10">
            <a:hlinkClick r:id="" action="ppaction://noaction">
              <a:snd r:embed="rId3" name="SALCHICHA.wav"/>
            </a:hlinkClick>
            <a:extLst>
              <a:ext uri="{FF2B5EF4-FFF2-40B4-BE49-F238E27FC236}">
                <a16:creationId xmlns:a16="http://schemas.microsoft.com/office/drawing/2014/main" id="{2F9E1A29-C87C-C316-1F1C-3FA34441F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098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Picture 11">
            <a:hlinkClick r:id="" action="ppaction://noaction">
              <a:snd r:embed="rId5" name="ENSALADA.wav"/>
            </a:hlinkClick>
            <a:extLst>
              <a:ext uri="{FF2B5EF4-FFF2-40B4-BE49-F238E27FC236}">
                <a16:creationId xmlns:a16="http://schemas.microsoft.com/office/drawing/2014/main" id="{3E4962E8-B6B7-81E2-A53E-AB34C04F3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0" b="14174"/>
          <a:stretch>
            <a:fillRect/>
          </a:stretch>
        </p:blipFill>
        <p:spPr bwMode="auto">
          <a:xfrm>
            <a:off x="3657600" y="2209800"/>
            <a:ext cx="18288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Text Box 13">
            <a:hlinkClick r:id="" action="ppaction://noaction">
              <a:snd r:embed="rId3" name="SALCHICHA.wav"/>
            </a:hlinkClick>
            <a:extLst>
              <a:ext uri="{FF2B5EF4-FFF2-40B4-BE49-F238E27FC236}">
                <a16:creationId xmlns:a16="http://schemas.microsoft.com/office/drawing/2014/main" id="{B21827FA-5899-A2A4-3DD1-FC4E96161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44563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es-ES"/>
              <a:t>кренвирш</a:t>
            </a:r>
            <a:endParaRPr lang="es-ES" altLang="es-ES"/>
          </a:p>
        </p:txBody>
      </p:sp>
      <p:sp>
        <p:nvSpPr>
          <p:cNvPr id="69639" name="Rectangle 14">
            <a:hlinkClick r:id="rId7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3EA3475D-868E-E9B7-4499-F51DB4213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69342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69640" name="Rectangle 15">
            <a:hlinkClick r:id="" action="ppaction://hlinkshowjump?jump=nextslide">
              <a:snd r:embed="rId8" name="arrow.wav"/>
            </a:hlinkClick>
            <a:extLst>
              <a:ext uri="{FF2B5EF4-FFF2-40B4-BE49-F238E27FC236}">
                <a16:creationId xmlns:a16="http://schemas.microsoft.com/office/drawing/2014/main" id="{7112BDF4-92AE-29B4-EC6B-0C96C29A7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22860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8" name="Group 2">
            <a:extLst>
              <a:ext uri="{FF2B5EF4-FFF2-40B4-BE49-F238E27FC236}">
                <a16:creationId xmlns:a16="http://schemas.microsoft.com/office/drawing/2014/main" id="{FB994A0F-4A03-5ECF-B236-68D65D198597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70664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63708147-12D9-9E5C-CEEE-9A7DE8089D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0665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55A7139B-9ADB-524F-7D0E-20F72DD628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0666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B2470E8A-56D1-D455-71E7-2EAA5DE97D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0667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6A205576-A714-5D68-EF0D-55CEC31A46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0668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D60A4869-61BB-1803-4D4D-6EDAF8F58A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0669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0EBD6331-034B-02DA-93C0-C813BB6111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70659" name="Text Box 9">
            <a:extLst>
              <a:ext uri="{FF2B5EF4-FFF2-40B4-BE49-F238E27FC236}">
                <a16:creationId xmlns:a16="http://schemas.microsoft.com/office/drawing/2014/main" id="{41DD5AF9-CAEF-21D2-978E-A34BE0FED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/>
              <a:t>6</a:t>
            </a:r>
          </a:p>
        </p:txBody>
      </p:sp>
      <p:pic>
        <p:nvPicPr>
          <p:cNvPr id="70660" name="Picture 11">
            <a:hlinkClick r:id="" action="ppaction://noaction">
              <a:snd r:embed="rId3" name="ENSALADA.wav"/>
            </a:hlinkClick>
            <a:extLst>
              <a:ext uri="{FF2B5EF4-FFF2-40B4-BE49-F238E27FC236}">
                <a16:creationId xmlns:a16="http://schemas.microsoft.com/office/drawing/2014/main" id="{2AE1155D-76C9-F3F2-9142-94182F6A4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0" b="14174"/>
          <a:stretch>
            <a:fillRect/>
          </a:stretch>
        </p:blipFill>
        <p:spPr bwMode="auto">
          <a:xfrm>
            <a:off x="3657600" y="2209800"/>
            <a:ext cx="18288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1" name="Text Box 12">
            <a:hlinkClick r:id="" action="ppaction://noaction">
              <a:snd r:embed="rId3" name="ENSALADA.wav"/>
            </a:hlinkClick>
            <a:extLst>
              <a:ext uri="{FF2B5EF4-FFF2-40B4-BE49-F238E27FC236}">
                <a16:creationId xmlns:a16="http://schemas.microsoft.com/office/drawing/2014/main" id="{2CAAF087-8559-69BF-DF29-711E93356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44563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es-ES"/>
              <a:t>салата</a:t>
            </a:r>
            <a:endParaRPr lang="es-ES" altLang="es-ES"/>
          </a:p>
        </p:txBody>
      </p:sp>
      <p:sp>
        <p:nvSpPr>
          <p:cNvPr id="70662" name="Rectangle 13">
            <a:hlinkClick r:id="rId5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A7CC20A2-52D9-FC46-D493-1FC8821A6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69342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70663" name="Rectangle 14">
            <a:hlinkClick r:id="" action="ppaction://hlinkshowjump?jump=nextslide">
              <a:snd r:embed="rId6" name="arrow.wav"/>
            </a:hlinkClick>
            <a:extLst>
              <a:ext uri="{FF2B5EF4-FFF2-40B4-BE49-F238E27FC236}">
                <a16:creationId xmlns:a16="http://schemas.microsoft.com/office/drawing/2014/main" id="{98E8C003-A3F5-D0A6-CCB3-65DEEDBB8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1981200"/>
            <a:ext cx="22860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>
            <a:extLst>
              <a:ext uri="{FF2B5EF4-FFF2-40B4-BE49-F238E27FC236}">
                <a16:creationId xmlns:a16="http://schemas.microsoft.com/office/drawing/2014/main" id="{114016A0-A2CB-EACB-3F07-476662DC4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/>
              <a:t>5 - 6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8E9CDCA3-17AB-9D8E-81E8-29E780C2F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pic>
        <p:nvPicPr>
          <p:cNvPr id="71684" name="Picture 5">
            <a:hlinkClick r:id="" action="ppaction://noaction">
              <a:snd r:embed="rId2" name="ZUMO.wav"/>
            </a:hlinkClick>
            <a:extLst>
              <a:ext uri="{FF2B5EF4-FFF2-40B4-BE49-F238E27FC236}">
                <a16:creationId xmlns:a16="http://schemas.microsoft.com/office/drawing/2014/main" id="{23DD45CC-5E81-EA53-115F-FF4B0BAA3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5" name="Picture 6">
            <a:hlinkClick r:id="" action="ppaction://noaction">
              <a:snd r:embed="rId4" name="LECHE.wav"/>
            </a:hlinkClick>
            <a:extLst>
              <a:ext uri="{FF2B5EF4-FFF2-40B4-BE49-F238E27FC236}">
                <a16:creationId xmlns:a16="http://schemas.microsoft.com/office/drawing/2014/main" id="{81340D17-48A9-AA45-E6BB-CB8B987FE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768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6" name="Picture 7">
            <a:hlinkClick r:id="" action="ppaction://noaction">
              <a:snd r:embed="rId6" name="MANTEQUILLA.wav"/>
            </a:hlinkClick>
            <a:extLst>
              <a:ext uri="{FF2B5EF4-FFF2-40B4-BE49-F238E27FC236}">
                <a16:creationId xmlns:a16="http://schemas.microsoft.com/office/drawing/2014/main" id="{6F041513-C9E0-F839-4046-3A068D6A5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0" b="14174"/>
          <a:stretch>
            <a:fillRect/>
          </a:stretch>
        </p:blipFill>
        <p:spPr bwMode="auto">
          <a:xfrm>
            <a:off x="4876800" y="1676400"/>
            <a:ext cx="1489075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7" name="Picture 9">
            <a:hlinkClick r:id="" action="ppaction://noaction">
              <a:snd r:embed="rId8" name="PATATA.wav"/>
            </a:hlinkClick>
            <a:extLst>
              <a:ext uri="{FF2B5EF4-FFF2-40B4-BE49-F238E27FC236}">
                <a16:creationId xmlns:a16="http://schemas.microsoft.com/office/drawing/2014/main" id="{C1EB331A-55D7-C977-60C3-5AFDFA097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8" t="4724" r="11810" b="4724"/>
          <a:stretch>
            <a:fillRect/>
          </a:stretch>
        </p:blipFill>
        <p:spPr bwMode="auto">
          <a:xfrm>
            <a:off x="2971800" y="1676400"/>
            <a:ext cx="1020763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8" name="Picture 10">
            <a:hlinkClick r:id="" action="ppaction://noaction">
              <a:snd r:embed="rId10" name="POLLO.wav"/>
            </a:hlinkClick>
            <a:extLst>
              <a:ext uri="{FF2B5EF4-FFF2-40B4-BE49-F238E27FC236}">
                <a16:creationId xmlns:a16="http://schemas.microsoft.com/office/drawing/2014/main" id="{68B830BB-4120-7404-236B-951511355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6002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9" name="Picture 11">
            <a:hlinkClick r:id="" action="ppaction://noaction">
              <a:snd r:embed="rId12" name="SALCHICHA.wav"/>
            </a:hlinkClick>
            <a:extLst>
              <a:ext uri="{FF2B5EF4-FFF2-40B4-BE49-F238E27FC236}">
                <a16:creationId xmlns:a16="http://schemas.microsoft.com/office/drawing/2014/main" id="{D816F9E7-818B-6F45-821C-101DA363A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00400"/>
            <a:ext cx="1230313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0" name="Picture 12">
            <a:hlinkClick r:id="" action="ppaction://noaction">
              <a:snd r:embed="rId14" name="ENSALADA.wav"/>
            </a:hlinkClick>
            <a:extLst>
              <a:ext uri="{FF2B5EF4-FFF2-40B4-BE49-F238E27FC236}">
                <a16:creationId xmlns:a16="http://schemas.microsoft.com/office/drawing/2014/main" id="{C498A4DB-5020-606C-272A-5C2BD4C2C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0" b="14174"/>
          <a:stretch>
            <a:fillRect/>
          </a:stretch>
        </p:blipFill>
        <p:spPr bwMode="auto">
          <a:xfrm>
            <a:off x="4724400" y="3276600"/>
            <a:ext cx="17367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1" name="Picture 13">
            <a:hlinkClick r:id="" action="ppaction://noaction">
              <a:snd r:embed="rId16" name="espaguetis.wav"/>
            </a:hlinkClick>
            <a:extLst>
              <a:ext uri="{FF2B5EF4-FFF2-40B4-BE49-F238E27FC236}">
                <a16:creationId xmlns:a16="http://schemas.microsoft.com/office/drawing/2014/main" id="{48A204C7-E15A-E3C0-8E13-072769A74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7086600" y="5105400"/>
            <a:ext cx="1447800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2" name="Picture 15">
            <a:hlinkClick r:id="" action="ppaction://noaction">
              <a:snd r:embed="rId18" name="ARROZ.wav"/>
            </a:hlinkClick>
            <a:extLst>
              <a:ext uri="{FF2B5EF4-FFF2-40B4-BE49-F238E27FC236}">
                <a16:creationId xmlns:a16="http://schemas.microsoft.com/office/drawing/2014/main" id="{2FF0E575-E061-2012-0FFE-8D60C8CE5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6" b="9448"/>
          <a:stretch>
            <a:fillRect/>
          </a:stretch>
        </p:blipFill>
        <p:spPr bwMode="auto">
          <a:xfrm>
            <a:off x="2667000" y="4876800"/>
            <a:ext cx="1447800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3" name="Picture 16">
            <a:hlinkClick r:id="" action="ppaction://noaction">
              <a:snd r:embed="rId20" name="MACARRONES.wav"/>
            </a:hlinkClick>
            <a:extLst>
              <a:ext uri="{FF2B5EF4-FFF2-40B4-BE49-F238E27FC236}">
                <a16:creationId xmlns:a16="http://schemas.microsoft.com/office/drawing/2014/main" id="{AB7FCF90-FF10-0091-3A8B-38C2D6202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" b="4724"/>
          <a:stretch>
            <a:fillRect/>
          </a:stretch>
        </p:blipFill>
        <p:spPr bwMode="auto">
          <a:xfrm>
            <a:off x="4876800" y="4953000"/>
            <a:ext cx="144621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94" name="Text Box 17">
            <a:hlinkClick r:id="" action="ppaction://noaction">
              <a:snd r:embed="rId2" name="ZUMO.wav"/>
            </a:hlinkClick>
            <a:extLst>
              <a:ext uri="{FF2B5EF4-FFF2-40B4-BE49-F238E27FC236}">
                <a16:creationId xmlns:a16="http://schemas.microsoft.com/office/drawing/2014/main" id="{3400F8A6-97A7-369B-E1E8-9D0C36D69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810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es-ES"/>
              <a:t>сок</a:t>
            </a:r>
            <a:endParaRPr lang="es-ES" altLang="es-ES"/>
          </a:p>
        </p:txBody>
      </p:sp>
      <p:pic>
        <p:nvPicPr>
          <p:cNvPr id="71697" name="Картина 1">
            <a:extLst>
              <a:ext uri="{FF2B5EF4-FFF2-40B4-BE49-F238E27FC236}">
                <a16:creationId xmlns:a16="http://schemas.microsoft.com/office/drawing/2014/main" id="{56165F2C-337F-5E4A-8103-5BFF149E4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419475"/>
            <a:ext cx="182880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Картина 2">
            <a:extLst>
              <a:ext uri="{FF2B5EF4-FFF2-40B4-BE49-F238E27FC236}">
                <a16:creationId xmlns:a16="http://schemas.microsoft.com/office/drawing/2014/main" id="{D1ECA42E-74EB-B3F0-D191-61DEEF03B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3114675"/>
            <a:ext cx="160972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95" name="Rectangle 18">
            <a:hlinkClick r:id="" action="ppaction://noaction">
              <a:snd r:embed="rId24" name="voltage.wav"/>
            </a:hlinkClick>
            <a:extLst>
              <a:ext uri="{FF2B5EF4-FFF2-40B4-BE49-F238E27FC236}">
                <a16:creationId xmlns:a16="http://schemas.microsoft.com/office/drawing/2014/main" id="{E4A55CC6-E7C6-7119-16E9-B2F59CC840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46163"/>
            <a:ext cx="8686800" cy="548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71696" name="Rectangle 19">
            <a:hlinkClick r:id="" action="ppaction://hlinkshowjump?jump=nextslide">
              <a:snd r:embed="rId25" name="arrow.wav"/>
            </a:hlinkClick>
            <a:extLst>
              <a:ext uri="{FF2B5EF4-FFF2-40B4-BE49-F238E27FC236}">
                <a16:creationId xmlns:a16="http://schemas.microsoft.com/office/drawing/2014/main" id="{D65D21C2-AD96-D435-174D-77BE6531B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295400"/>
            <a:ext cx="1524000" cy="1752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>
            <a:extLst>
              <a:ext uri="{FF2B5EF4-FFF2-40B4-BE49-F238E27FC236}">
                <a16:creationId xmlns:a16="http://schemas.microsoft.com/office/drawing/2014/main" id="{7B357D61-7237-EBF9-6AA9-B003F4700108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8202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1E851695-32A0-8ED2-09DA-CA06DED3B5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203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E75EFA16-EA5C-7FE2-8DC9-1B65963851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204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3A517DF4-CEA4-3240-AE63-A5B0351A1F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205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E882472E-AA97-D6FA-6769-F24C53E10F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206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D37F1CB7-0B99-FC48-F168-2210881ADE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207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96407830-92D7-9B43-459D-3D6F8CD9E8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8195" name="Text Box 9">
            <a:extLst>
              <a:ext uri="{FF2B5EF4-FFF2-40B4-BE49-F238E27FC236}">
                <a16:creationId xmlns:a16="http://schemas.microsoft.com/office/drawing/2014/main" id="{056962E6-25E6-293B-4E47-B9E87C26D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/>
              <a:t>1</a:t>
            </a:r>
          </a:p>
        </p:txBody>
      </p:sp>
      <p:pic>
        <p:nvPicPr>
          <p:cNvPr id="8196" name="Picture 10">
            <a:hlinkClick r:id="" action="ppaction://noaction">
              <a:snd r:embed="rId3" name="COMER.wav"/>
            </a:hlinkClick>
            <a:extLst>
              <a:ext uri="{FF2B5EF4-FFF2-40B4-BE49-F238E27FC236}">
                <a16:creationId xmlns:a16="http://schemas.microsoft.com/office/drawing/2014/main" id="{BB9BA4B9-53EB-AB8B-A85D-EF3430EFE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0" b="11810"/>
          <a:stretch>
            <a:fillRect/>
          </a:stretch>
        </p:blipFill>
        <p:spPr bwMode="auto">
          <a:xfrm>
            <a:off x="1447800" y="2209800"/>
            <a:ext cx="15240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1">
            <a:hlinkClick r:id="" action="ppaction://noaction">
              <a:snd r:embed="rId5" name="cocinar.wav"/>
            </a:hlinkClick>
            <a:extLst>
              <a:ext uri="{FF2B5EF4-FFF2-40B4-BE49-F238E27FC236}">
                <a16:creationId xmlns:a16="http://schemas.microsoft.com/office/drawing/2014/main" id="{32A0BD62-8166-9B52-5C12-47A0B970E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57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3">
            <a:hlinkClick r:id="" action="ppaction://noaction">
              <a:snd r:embed="rId7" name="VASO.wav"/>
            </a:hlinkClick>
            <a:extLst>
              <a:ext uri="{FF2B5EF4-FFF2-40B4-BE49-F238E27FC236}">
                <a16:creationId xmlns:a16="http://schemas.microsoft.com/office/drawing/2014/main" id="{06F3CB56-9AFC-8EDB-6FA7-765AC45AC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8862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 Box 14">
            <a:hlinkClick r:id="" action="ppaction://noaction">
              <a:snd r:embed="rId7" name="VASO.wav"/>
            </a:hlinkClick>
            <a:extLst>
              <a:ext uri="{FF2B5EF4-FFF2-40B4-BE49-F238E27FC236}">
                <a16:creationId xmlns:a16="http://schemas.microsoft.com/office/drawing/2014/main" id="{101F4DA5-3884-F3F3-9B51-4A8F83358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44563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es-ES"/>
              <a:t>ЧАША</a:t>
            </a:r>
            <a:endParaRPr lang="es-ES" altLang="es-ES"/>
          </a:p>
        </p:txBody>
      </p:sp>
      <p:sp>
        <p:nvSpPr>
          <p:cNvPr id="8200" name="Rectangle 15">
            <a:hlinkClick r:id="rId9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C121A1D6-3D3A-D3BA-3774-3E3FEA213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69342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8201" name="Rectangle 16">
            <a:hlinkClick r:id="" action="ppaction://hlinkshowjump?jump=nextslide">
              <a:snd r:embed="rId10" name="arrow.wav"/>
            </a:hlinkClick>
            <a:extLst>
              <a:ext uri="{FF2B5EF4-FFF2-40B4-BE49-F238E27FC236}">
                <a16:creationId xmlns:a16="http://schemas.microsoft.com/office/drawing/2014/main" id="{30A85A0A-084C-F7F9-5AC1-CBE3CAFC4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668713"/>
            <a:ext cx="22860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>
            <a:extLst>
              <a:ext uri="{FF2B5EF4-FFF2-40B4-BE49-F238E27FC236}">
                <a16:creationId xmlns:a16="http://schemas.microsoft.com/office/drawing/2014/main" id="{E49F5F80-C8B5-3A64-5CE9-4EA8EA394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/>
              <a:t>5 - 6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9D59EE58-85D1-32DC-C5E9-B9068FCA0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pic>
        <p:nvPicPr>
          <p:cNvPr id="72708" name="Picture 5">
            <a:hlinkClick r:id="" action="ppaction://noaction">
              <a:snd r:embed="rId2" name="LECHE.wav"/>
            </a:hlinkClick>
            <a:extLst>
              <a:ext uri="{FF2B5EF4-FFF2-40B4-BE49-F238E27FC236}">
                <a16:creationId xmlns:a16="http://schemas.microsoft.com/office/drawing/2014/main" id="{F9A2A0AE-B059-B906-D367-10DC63EFA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768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9" name="Picture 6">
            <a:hlinkClick r:id="" action="ppaction://noaction">
              <a:snd r:embed="rId4" name="MANTEQUILLA.wav"/>
            </a:hlinkClick>
            <a:extLst>
              <a:ext uri="{FF2B5EF4-FFF2-40B4-BE49-F238E27FC236}">
                <a16:creationId xmlns:a16="http://schemas.microsoft.com/office/drawing/2014/main" id="{0402C32C-7F5F-7D70-8C0A-2E6271AE3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0" b="14174"/>
          <a:stretch>
            <a:fillRect/>
          </a:stretch>
        </p:blipFill>
        <p:spPr bwMode="auto">
          <a:xfrm>
            <a:off x="4876800" y="1676400"/>
            <a:ext cx="1489075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0" name="Picture 8">
            <a:hlinkClick r:id="" action="ppaction://noaction">
              <a:snd r:embed="rId6" name="PATATA.wav"/>
            </a:hlinkClick>
            <a:extLst>
              <a:ext uri="{FF2B5EF4-FFF2-40B4-BE49-F238E27FC236}">
                <a16:creationId xmlns:a16="http://schemas.microsoft.com/office/drawing/2014/main" id="{276E7E76-4D56-6FD9-AC10-589C176B5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8" t="4724" r="11810" b="4724"/>
          <a:stretch>
            <a:fillRect/>
          </a:stretch>
        </p:blipFill>
        <p:spPr bwMode="auto">
          <a:xfrm>
            <a:off x="2971800" y="1676400"/>
            <a:ext cx="1020763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1" name="Picture 9">
            <a:hlinkClick r:id="" action="ppaction://noaction">
              <a:snd r:embed="rId8" name="POLLO.wav"/>
            </a:hlinkClick>
            <a:extLst>
              <a:ext uri="{FF2B5EF4-FFF2-40B4-BE49-F238E27FC236}">
                <a16:creationId xmlns:a16="http://schemas.microsoft.com/office/drawing/2014/main" id="{607B6055-06AC-15C9-3C0F-ADE0906E8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6002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2" name="Picture 10">
            <a:hlinkClick r:id="" action="ppaction://noaction">
              <a:snd r:embed="rId10" name="SALCHICHA.wav"/>
            </a:hlinkClick>
            <a:extLst>
              <a:ext uri="{FF2B5EF4-FFF2-40B4-BE49-F238E27FC236}">
                <a16:creationId xmlns:a16="http://schemas.microsoft.com/office/drawing/2014/main" id="{BF5002C9-7504-CF20-49ED-892C12B3F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00400"/>
            <a:ext cx="1230313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3" name="Picture 11">
            <a:hlinkClick r:id="" action="ppaction://noaction">
              <a:snd r:embed="rId12" name="ENSALADA.wav"/>
            </a:hlinkClick>
            <a:extLst>
              <a:ext uri="{FF2B5EF4-FFF2-40B4-BE49-F238E27FC236}">
                <a16:creationId xmlns:a16="http://schemas.microsoft.com/office/drawing/2014/main" id="{6FA66033-A48B-8196-F574-7C494B20D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0" b="14174"/>
          <a:stretch>
            <a:fillRect/>
          </a:stretch>
        </p:blipFill>
        <p:spPr bwMode="auto">
          <a:xfrm>
            <a:off x="4724400" y="3276600"/>
            <a:ext cx="17367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4" name="Picture 12">
            <a:hlinkClick r:id="" action="ppaction://noaction">
              <a:snd r:embed="rId14" name="espaguetis.wav"/>
            </a:hlinkClick>
            <a:extLst>
              <a:ext uri="{FF2B5EF4-FFF2-40B4-BE49-F238E27FC236}">
                <a16:creationId xmlns:a16="http://schemas.microsoft.com/office/drawing/2014/main" id="{275FF801-541D-E27C-010C-6B519F7F3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7086600" y="5105400"/>
            <a:ext cx="1447800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5" name="Picture 14">
            <a:hlinkClick r:id="" action="ppaction://noaction">
              <a:snd r:embed="rId16" name="ARROZ.wav"/>
            </a:hlinkClick>
            <a:extLst>
              <a:ext uri="{FF2B5EF4-FFF2-40B4-BE49-F238E27FC236}">
                <a16:creationId xmlns:a16="http://schemas.microsoft.com/office/drawing/2014/main" id="{842004B3-5D37-6E1E-D32D-D167C3F0B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6" b="9448"/>
          <a:stretch>
            <a:fillRect/>
          </a:stretch>
        </p:blipFill>
        <p:spPr bwMode="auto">
          <a:xfrm>
            <a:off x="2667000" y="4876800"/>
            <a:ext cx="1447800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6" name="Picture 15">
            <a:hlinkClick r:id="" action="ppaction://noaction">
              <a:snd r:embed="rId18" name="MACARRONES.wav"/>
            </a:hlinkClick>
            <a:extLst>
              <a:ext uri="{FF2B5EF4-FFF2-40B4-BE49-F238E27FC236}">
                <a16:creationId xmlns:a16="http://schemas.microsoft.com/office/drawing/2014/main" id="{83AF7CDB-9722-E901-7110-875130FD9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" b="4724"/>
          <a:stretch>
            <a:fillRect/>
          </a:stretch>
        </p:blipFill>
        <p:spPr bwMode="auto">
          <a:xfrm>
            <a:off x="4876800" y="4953000"/>
            <a:ext cx="144621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7" name="Text Box 17">
            <a:hlinkClick r:id="" action="ppaction://noaction">
              <a:snd r:embed="rId20" name="JUDIA.wav"/>
            </a:hlinkClick>
            <a:extLst>
              <a:ext uri="{FF2B5EF4-FFF2-40B4-BE49-F238E27FC236}">
                <a16:creationId xmlns:a16="http://schemas.microsoft.com/office/drawing/2014/main" id="{5A2D9AA1-56F8-B44D-374F-B3D0713B5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810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es-ES"/>
              <a:t>шишче</a:t>
            </a:r>
            <a:endParaRPr lang="es-ES" altLang="es-ES"/>
          </a:p>
        </p:txBody>
      </p:sp>
      <p:sp>
        <p:nvSpPr>
          <p:cNvPr id="72718" name="Rectangle 18">
            <a:hlinkClick r:id="rId21" action="ppaction://hlinksldjump">
              <a:snd r:embed="rId22" name="voltage.wav"/>
            </a:hlinkClick>
            <a:extLst>
              <a:ext uri="{FF2B5EF4-FFF2-40B4-BE49-F238E27FC236}">
                <a16:creationId xmlns:a16="http://schemas.microsoft.com/office/drawing/2014/main" id="{D8B65B74-81B9-2EDC-EC01-9F84D6254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047750"/>
            <a:ext cx="8686800" cy="548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pic>
        <p:nvPicPr>
          <p:cNvPr id="72719" name="Картина 1">
            <a:extLst>
              <a:ext uri="{FF2B5EF4-FFF2-40B4-BE49-F238E27FC236}">
                <a16:creationId xmlns:a16="http://schemas.microsoft.com/office/drawing/2014/main" id="{BF90117C-3DE9-131C-0675-65AAE4B0C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419475"/>
            <a:ext cx="182880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20" name="Rectangle 19">
            <a:hlinkClick r:id="" action="ppaction://hlinkshowjump?jump=nextslide">
              <a:snd r:embed="rId24" name="arrow.wav"/>
            </a:hlinkClick>
            <a:extLst>
              <a:ext uri="{FF2B5EF4-FFF2-40B4-BE49-F238E27FC236}">
                <a16:creationId xmlns:a16="http://schemas.microsoft.com/office/drawing/2014/main" id="{460E578D-E36C-35B3-71CD-B26CD6592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3014663"/>
            <a:ext cx="1905000" cy="16002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pic>
        <p:nvPicPr>
          <p:cNvPr id="72721" name="Картина 2">
            <a:extLst>
              <a:ext uri="{FF2B5EF4-FFF2-40B4-BE49-F238E27FC236}">
                <a16:creationId xmlns:a16="http://schemas.microsoft.com/office/drawing/2014/main" id="{A8C19CD9-C5E1-90CF-AFE8-C0C882D3B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3114675"/>
            <a:ext cx="160972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>
            <a:extLst>
              <a:ext uri="{FF2B5EF4-FFF2-40B4-BE49-F238E27FC236}">
                <a16:creationId xmlns:a16="http://schemas.microsoft.com/office/drawing/2014/main" id="{D22D7B48-ABA7-0B59-9797-9D34991D3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/>
              <a:t>5 - 6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B1132DC7-EC7E-E2A4-1FBC-D75C32BEB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pic>
        <p:nvPicPr>
          <p:cNvPr id="73732" name="Picture 4">
            <a:hlinkClick r:id="" action="ppaction://noaction">
              <a:snd r:embed="rId2" name="LECHE.wav"/>
            </a:hlinkClick>
            <a:extLst>
              <a:ext uri="{FF2B5EF4-FFF2-40B4-BE49-F238E27FC236}">
                <a16:creationId xmlns:a16="http://schemas.microsoft.com/office/drawing/2014/main" id="{86562AC7-C91E-4342-8657-A9ADA5E4E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768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Picture 5">
            <a:hlinkClick r:id="" action="ppaction://noaction">
              <a:snd r:embed="rId4" name="MANTEQUILLA.wav"/>
            </a:hlinkClick>
            <a:extLst>
              <a:ext uri="{FF2B5EF4-FFF2-40B4-BE49-F238E27FC236}">
                <a16:creationId xmlns:a16="http://schemas.microsoft.com/office/drawing/2014/main" id="{C6368260-5511-F9A5-382B-10F7AA9D1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0" b="14174"/>
          <a:stretch>
            <a:fillRect/>
          </a:stretch>
        </p:blipFill>
        <p:spPr bwMode="auto">
          <a:xfrm>
            <a:off x="4876800" y="1676400"/>
            <a:ext cx="1489075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4" name="Picture 7">
            <a:hlinkClick r:id="" action="ppaction://noaction">
              <a:snd r:embed="rId6" name="PATATA.wav"/>
            </a:hlinkClick>
            <a:extLst>
              <a:ext uri="{FF2B5EF4-FFF2-40B4-BE49-F238E27FC236}">
                <a16:creationId xmlns:a16="http://schemas.microsoft.com/office/drawing/2014/main" id="{8BF73534-99AF-9149-31C8-79481E68E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8" t="4724" r="11810" b="4724"/>
          <a:stretch>
            <a:fillRect/>
          </a:stretch>
        </p:blipFill>
        <p:spPr bwMode="auto">
          <a:xfrm>
            <a:off x="2971800" y="1676400"/>
            <a:ext cx="1020763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5" name="Picture 8">
            <a:hlinkClick r:id="" action="ppaction://noaction">
              <a:snd r:embed="rId8" name="POLLO.wav"/>
            </a:hlinkClick>
            <a:extLst>
              <a:ext uri="{FF2B5EF4-FFF2-40B4-BE49-F238E27FC236}">
                <a16:creationId xmlns:a16="http://schemas.microsoft.com/office/drawing/2014/main" id="{832BA8EC-456E-452B-8A9F-D36722572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6002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9">
            <a:hlinkClick r:id="" action="ppaction://noaction">
              <a:snd r:embed="rId10" name="SALCHICHA.wav"/>
            </a:hlinkClick>
            <a:extLst>
              <a:ext uri="{FF2B5EF4-FFF2-40B4-BE49-F238E27FC236}">
                <a16:creationId xmlns:a16="http://schemas.microsoft.com/office/drawing/2014/main" id="{263D813A-EEA7-A347-F313-A3D37A1E3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00400"/>
            <a:ext cx="1230313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10">
            <a:hlinkClick r:id="" action="ppaction://noaction">
              <a:snd r:embed="rId12" name="ENSALADA.wav"/>
            </a:hlinkClick>
            <a:extLst>
              <a:ext uri="{FF2B5EF4-FFF2-40B4-BE49-F238E27FC236}">
                <a16:creationId xmlns:a16="http://schemas.microsoft.com/office/drawing/2014/main" id="{9AE79808-81CC-7055-EDA9-6F5B4A7F7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0" b="14174"/>
          <a:stretch>
            <a:fillRect/>
          </a:stretch>
        </p:blipFill>
        <p:spPr bwMode="auto">
          <a:xfrm>
            <a:off x="4724400" y="3276600"/>
            <a:ext cx="17367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11">
            <a:hlinkClick r:id="" action="ppaction://noaction">
              <a:snd r:embed="rId14" name="espaguetis.wav"/>
            </a:hlinkClick>
            <a:extLst>
              <a:ext uri="{FF2B5EF4-FFF2-40B4-BE49-F238E27FC236}">
                <a16:creationId xmlns:a16="http://schemas.microsoft.com/office/drawing/2014/main" id="{FDFF1D10-25D6-EB8E-59C9-E840DA086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7086600" y="5105400"/>
            <a:ext cx="1447800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9" name="Picture 13">
            <a:hlinkClick r:id="" action="ppaction://noaction">
              <a:snd r:embed="rId16" name="ARROZ.wav"/>
            </a:hlinkClick>
            <a:extLst>
              <a:ext uri="{FF2B5EF4-FFF2-40B4-BE49-F238E27FC236}">
                <a16:creationId xmlns:a16="http://schemas.microsoft.com/office/drawing/2014/main" id="{30A6B946-CC60-7420-C428-CB3101635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6" b="9448"/>
          <a:stretch>
            <a:fillRect/>
          </a:stretch>
        </p:blipFill>
        <p:spPr bwMode="auto">
          <a:xfrm>
            <a:off x="2667000" y="4876800"/>
            <a:ext cx="1447800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0" name="Picture 14">
            <a:hlinkClick r:id="" action="ppaction://noaction">
              <a:snd r:embed="rId18" name="MACARRONES.wav"/>
            </a:hlinkClick>
            <a:extLst>
              <a:ext uri="{FF2B5EF4-FFF2-40B4-BE49-F238E27FC236}">
                <a16:creationId xmlns:a16="http://schemas.microsoft.com/office/drawing/2014/main" id="{95CEBACB-AAFB-378E-462F-891C81BA3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" b="4724"/>
          <a:stretch>
            <a:fillRect/>
          </a:stretch>
        </p:blipFill>
        <p:spPr bwMode="auto">
          <a:xfrm>
            <a:off x="4876800" y="4953000"/>
            <a:ext cx="144621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41" name="Text Box 16">
            <a:hlinkClick r:id="" action="ppaction://noaction">
              <a:snd r:embed="rId4" name="MANTEQUILLA.wav"/>
            </a:hlinkClick>
            <a:extLst>
              <a:ext uri="{FF2B5EF4-FFF2-40B4-BE49-F238E27FC236}">
                <a16:creationId xmlns:a16="http://schemas.microsoft.com/office/drawing/2014/main" id="{57BE6821-0BF2-B283-6FE0-F0F6D5609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5463" y="320675"/>
            <a:ext cx="30130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es-ES"/>
              <a:t>Краве масло</a:t>
            </a:r>
            <a:endParaRPr lang="es-ES" altLang="es-ES"/>
          </a:p>
        </p:txBody>
      </p:sp>
      <p:sp>
        <p:nvSpPr>
          <p:cNvPr id="73742" name="Rectangle 17">
            <a:hlinkClick r:id="rId20" action="ppaction://hlinksldjump">
              <a:snd r:embed="rId21" name="voltage.wav"/>
            </a:hlinkClick>
            <a:extLst>
              <a:ext uri="{FF2B5EF4-FFF2-40B4-BE49-F238E27FC236}">
                <a16:creationId xmlns:a16="http://schemas.microsoft.com/office/drawing/2014/main" id="{9D684927-6C0F-3375-41CF-A0072E14B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" y="1176338"/>
            <a:ext cx="8686800" cy="548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73743" name="Rectangle 18">
            <a:hlinkClick r:id="" action="ppaction://hlinkshowjump?jump=nextslide">
              <a:snd r:embed="rId22" name="arrow.wav"/>
            </a:hlinkClick>
            <a:extLst>
              <a:ext uri="{FF2B5EF4-FFF2-40B4-BE49-F238E27FC236}">
                <a16:creationId xmlns:a16="http://schemas.microsoft.com/office/drawing/2014/main" id="{C27062E9-B714-6B48-0E80-C588EB4BB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1219200"/>
            <a:ext cx="1676400" cy="1752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pic>
        <p:nvPicPr>
          <p:cNvPr id="73744" name="Картина 2">
            <a:extLst>
              <a:ext uri="{FF2B5EF4-FFF2-40B4-BE49-F238E27FC236}">
                <a16:creationId xmlns:a16="http://schemas.microsoft.com/office/drawing/2014/main" id="{6D13ABEC-58D9-B2A6-862C-0BF732932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3114675"/>
            <a:ext cx="160972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>
            <a:extLst>
              <a:ext uri="{FF2B5EF4-FFF2-40B4-BE49-F238E27FC236}">
                <a16:creationId xmlns:a16="http://schemas.microsoft.com/office/drawing/2014/main" id="{F35F2B5C-D109-5C21-9FCD-D3ABCF1B8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/>
              <a:t>5 - 6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CE3D3A32-8B3C-307E-E59B-1511E601C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pic>
        <p:nvPicPr>
          <p:cNvPr id="74756" name="Picture 4">
            <a:hlinkClick r:id="" action="ppaction://noaction">
              <a:snd r:embed="rId2" name="LECHE.wav"/>
            </a:hlinkClick>
            <a:extLst>
              <a:ext uri="{FF2B5EF4-FFF2-40B4-BE49-F238E27FC236}">
                <a16:creationId xmlns:a16="http://schemas.microsoft.com/office/drawing/2014/main" id="{A9E2D3E3-DA25-0DFE-865E-08F2EFDC9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768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7" name="Picture 7">
            <a:hlinkClick r:id="" action="ppaction://noaction">
              <a:snd r:embed="rId4" name="PATATA.wav"/>
            </a:hlinkClick>
            <a:extLst>
              <a:ext uri="{FF2B5EF4-FFF2-40B4-BE49-F238E27FC236}">
                <a16:creationId xmlns:a16="http://schemas.microsoft.com/office/drawing/2014/main" id="{1C8078C0-030B-AE4F-DC00-78C1DCE7A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8" t="4724" r="11810" b="4724"/>
          <a:stretch>
            <a:fillRect/>
          </a:stretch>
        </p:blipFill>
        <p:spPr bwMode="auto">
          <a:xfrm>
            <a:off x="2971800" y="1676400"/>
            <a:ext cx="1020763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8" name="Picture 8">
            <a:hlinkClick r:id="" action="ppaction://noaction">
              <a:snd r:embed="rId6" name="POLLO.wav"/>
            </a:hlinkClick>
            <a:extLst>
              <a:ext uri="{FF2B5EF4-FFF2-40B4-BE49-F238E27FC236}">
                <a16:creationId xmlns:a16="http://schemas.microsoft.com/office/drawing/2014/main" id="{A38E54B9-E101-2063-44E2-36F8F20A5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6002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9" name="Picture 9">
            <a:hlinkClick r:id="" action="ppaction://noaction">
              <a:snd r:embed="rId8" name="SALCHICHA.wav"/>
            </a:hlinkClick>
            <a:extLst>
              <a:ext uri="{FF2B5EF4-FFF2-40B4-BE49-F238E27FC236}">
                <a16:creationId xmlns:a16="http://schemas.microsoft.com/office/drawing/2014/main" id="{E1470ABC-45D7-2F0C-86C4-9FDB25432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00400"/>
            <a:ext cx="1230313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0" name="Picture 10">
            <a:hlinkClick r:id="" action="ppaction://noaction">
              <a:snd r:embed="rId10" name="ENSALADA.wav"/>
            </a:hlinkClick>
            <a:extLst>
              <a:ext uri="{FF2B5EF4-FFF2-40B4-BE49-F238E27FC236}">
                <a16:creationId xmlns:a16="http://schemas.microsoft.com/office/drawing/2014/main" id="{ACAE6462-615A-2392-D7AC-CEFFCBAC8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0" b="14174"/>
          <a:stretch>
            <a:fillRect/>
          </a:stretch>
        </p:blipFill>
        <p:spPr bwMode="auto">
          <a:xfrm>
            <a:off x="4724400" y="3276600"/>
            <a:ext cx="17367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1" name="Picture 11">
            <a:hlinkClick r:id="" action="ppaction://noaction">
              <a:snd r:embed="rId12" name="espaguetis.wav"/>
            </a:hlinkClick>
            <a:extLst>
              <a:ext uri="{FF2B5EF4-FFF2-40B4-BE49-F238E27FC236}">
                <a16:creationId xmlns:a16="http://schemas.microsoft.com/office/drawing/2014/main" id="{A2F0B69A-634F-FB79-49FF-79FFBB3B7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7086600" y="5105400"/>
            <a:ext cx="1447800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2" name="Picture 12">
            <a:hlinkClick r:id="" action="ppaction://noaction">
              <a:snd r:embed="rId14" name="ARROZ.wav"/>
            </a:hlinkClick>
            <a:extLst>
              <a:ext uri="{FF2B5EF4-FFF2-40B4-BE49-F238E27FC236}">
                <a16:creationId xmlns:a16="http://schemas.microsoft.com/office/drawing/2014/main" id="{440226E3-D23C-29CF-6B9C-FD2A438DF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6" b="9448"/>
          <a:stretch>
            <a:fillRect/>
          </a:stretch>
        </p:blipFill>
        <p:spPr bwMode="auto">
          <a:xfrm>
            <a:off x="2667000" y="4876800"/>
            <a:ext cx="1447800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3" name="Picture 13">
            <a:hlinkClick r:id="" action="ppaction://noaction">
              <a:snd r:embed="rId16" name="MACARRONES.wav"/>
            </a:hlinkClick>
            <a:extLst>
              <a:ext uri="{FF2B5EF4-FFF2-40B4-BE49-F238E27FC236}">
                <a16:creationId xmlns:a16="http://schemas.microsoft.com/office/drawing/2014/main" id="{1557E64B-E063-F2EE-3D26-42736CFC7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" b="4724"/>
          <a:stretch>
            <a:fillRect/>
          </a:stretch>
        </p:blipFill>
        <p:spPr bwMode="auto">
          <a:xfrm>
            <a:off x="4876800" y="4953000"/>
            <a:ext cx="144621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64" name="Text Box 15">
            <a:hlinkClick r:id="" action="ppaction://noaction">
              <a:snd r:embed="rId14" name="ARROZ.wav"/>
            </a:hlinkClick>
            <a:extLst>
              <a:ext uri="{FF2B5EF4-FFF2-40B4-BE49-F238E27FC236}">
                <a16:creationId xmlns:a16="http://schemas.microsoft.com/office/drawing/2014/main" id="{61530FF4-3E72-342A-A6AB-29454373A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810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es-ES"/>
              <a:t>ориз</a:t>
            </a:r>
            <a:endParaRPr lang="es-ES" altLang="es-ES"/>
          </a:p>
        </p:txBody>
      </p:sp>
      <p:sp>
        <p:nvSpPr>
          <p:cNvPr id="74765" name="Rectangle 16">
            <a:hlinkClick r:id="rId18" action="ppaction://hlinksldjump">
              <a:snd r:embed="rId19" name="voltage.wav"/>
            </a:hlinkClick>
            <a:extLst>
              <a:ext uri="{FF2B5EF4-FFF2-40B4-BE49-F238E27FC236}">
                <a16:creationId xmlns:a16="http://schemas.microsoft.com/office/drawing/2014/main" id="{B91A842C-BFE0-709A-4928-11F33EA1C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71563"/>
            <a:ext cx="8686800" cy="548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74766" name="Rectangle 17">
            <a:hlinkClick r:id="" action="ppaction://hlinkshowjump?jump=nextslide">
              <a:snd r:embed="rId20" name="arrow.wav"/>
            </a:hlinkClick>
            <a:extLst>
              <a:ext uri="{FF2B5EF4-FFF2-40B4-BE49-F238E27FC236}">
                <a16:creationId xmlns:a16="http://schemas.microsoft.com/office/drawing/2014/main" id="{FC750B99-06A3-EF85-6CCA-9CBC316E05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4648200"/>
            <a:ext cx="1600200" cy="1752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pic>
        <p:nvPicPr>
          <p:cNvPr id="74767" name="Картина 1">
            <a:extLst>
              <a:ext uri="{FF2B5EF4-FFF2-40B4-BE49-F238E27FC236}">
                <a16:creationId xmlns:a16="http://schemas.microsoft.com/office/drawing/2014/main" id="{F6E938DE-F8F7-5D1C-ADCE-D81B092B7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3114675"/>
            <a:ext cx="160972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>
            <a:extLst>
              <a:ext uri="{FF2B5EF4-FFF2-40B4-BE49-F238E27FC236}">
                <a16:creationId xmlns:a16="http://schemas.microsoft.com/office/drawing/2014/main" id="{9FD4ECD0-5A49-9977-DBAE-D7D24E250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/>
              <a:t>5 - 6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48225D21-2EFA-29D3-CA36-A7B6CB481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pic>
        <p:nvPicPr>
          <p:cNvPr id="75780" name="Picture 4">
            <a:hlinkClick r:id="" action="ppaction://noaction">
              <a:snd r:embed="rId2" name="LECHE.wav"/>
            </a:hlinkClick>
            <a:extLst>
              <a:ext uri="{FF2B5EF4-FFF2-40B4-BE49-F238E27FC236}">
                <a16:creationId xmlns:a16="http://schemas.microsoft.com/office/drawing/2014/main" id="{9AD200C7-AB73-0D90-11D5-521047831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768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Picture 6">
            <a:hlinkClick r:id="" action="ppaction://noaction">
              <a:snd r:embed="rId4" name="PATATA.wav"/>
            </a:hlinkClick>
            <a:extLst>
              <a:ext uri="{FF2B5EF4-FFF2-40B4-BE49-F238E27FC236}">
                <a16:creationId xmlns:a16="http://schemas.microsoft.com/office/drawing/2014/main" id="{F973C3D9-AB1E-6560-5333-8E3FB1C87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8" t="4724" r="11810" b="4724"/>
          <a:stretch>
            <a:fillRect/>
          </a:stretch>
        </p:blipFill>
        <p:spPr bwMode="auto">
          <a:xfrm>
            <a:off x="2971800" y="1676400"/>
            <a:ext cx="1020763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7">
            <a:hlinkClick r:id="" action="ppaction://noaction">
              <a:snd r:embed="rId6" name="POLLO.wav"/>
            </a:hlinkClick>
            <a:extLst>
              <a:ext uri="{FF2B5EF4-FFF2-40B4-BE49-F238E27FC236}">
                <a16:creationId xmlns:a16="http://schemas.microsoft.com/office/drawing/2014/main" id="{898CBB80-7F7A-CD11-379E-67C670CBC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6002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3" name="Picture 8">
            <a:hlinkClick r:id="" action="ppaction://noaction">
              <a:snd r:embed="rId8" name="SALCHICHA.wav"/>
            </a:hlinkClick>
            <a:extLst>
              <a:ext uri="{FF2B5EF4-FFF2-40B4-BE49-F238E27FC236}">
                <a16:creationId xmlns:a16="http://schemas.microsoft.com/office/drawing/2014/main" id="{772B95B0-1223-FA54-6F98-4F5E4E465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00400"/>
            <a:ext cx="1230313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4" name="Picture 9">
            <a:hlinkClick r:id="" action="ppaction://noaction">
              <a:snd r:embed="rId10" name="ENSALADA.wav"/>
            </a:hlinkClick>
            <a:extLst>
              <a:ext uri="{FF2B5EF4-FFF2-40B4-BE49-F238E27FC236}">
                <a16:creationId xmlns:a16="http://schemas.microsoft.com/office/drawing/2014/main" id="{1BC6A246-60EC-0528-A675-B016C8225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0" b="14174"/>
          <a:stretch>
            <a:fillRect/>
          </a:stretch>
        </p:blipFill>
        <p:spPr bwMode="auto">
          <a:xfrm>
            <a:off x="4724400" y="3276600"/>
            <a:ext cx="17367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5" name="Picture 10">
            <a:hlinkClick r:id="" action="ppaction://noaction">
              <a:snd r:embed="rId12" name="espaguetis.wav"/>
            </a:hlinkClick>
            <a:extLst>
              <a:ext uri="{FF2B5EF4-FFF2-40B4-BE49-F238E27FC236}">
                <a16:creationId xmlns:a16="http://schemas.microsoft.com/office/drawing/2014/main" id="{A11558B3-A134-CF5F-635B-B852B27C6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7086600" y="5105400"/>
            <a:ext cx="1447800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6" name="Picture 12">
            <a:hlinkClick r:id="" action="ppaction://noaction">
              <a:snd r:embed="rId14" name="MACARRONES.wav"/>
            </a:hlinkClick>
            <a:extLst>
              <a:ext uri="{FF2B5EF4-FFF2-40B4-BE49-F238E27FC236}">
                <a16:creationId xmlns:a16="http://schemas.microsoft.com/office/drawing/2014/main" id="{509D5A33-9535-1518-11C7-ED981C123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" b="4724"/>
          <a:stretch>
            <a:fillRect/>
          </a:stretch>
        </p:blipFill>
        <p:spPr bwMode="auto">
          <a:xfrm>
            <a:off x="4876800" y="4953000"/>
            <a:ext cx="144621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7" name="Text Box 14">
            <a:hlinkClick r:id="" action="ppaction://noaction">
              <a:snd r:embed="rId6" name="POLLO.wav"/>
            </a:hlinkClick>
            <a:extLst>
              <a:ext uri="{FF2B5EF4-FFF2-40B4-BE49-F238E27FC236}">
                <a16:creationId xmlns:a16="http://schemas.microsoft.com/office/drawing/2014/main" id="{479860D1-1C7F-7DD0-5E32-3F0F578D4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810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es-ES"/>
              <a:t>пиле</a:t>
            </a:r>
            <a:endParaRPr lang="es-ES" altLang="es-ES"/>
          </a:p>
        </p:txBody>
      </p:sp>
      <p:sp>
        <p:nvSpPr>
          <p:cNvPr id="75788" name="Rectangle 15">
            <a:hlinkClick r:id="rId16" action="ppaction://hlinksldjump">
              <a:snd r:embed="rId17" name="voltage.wav"/>
            </a:hlinkClick>
            <a:extLst>
              <a:ext uri="{FF2B5EF4-FFF2-40B4-BE49-F238E27FC236}">
                <a16:creationId xmlns:a16="http://schemas.microsoft.com/office/drawing/2014/main" id="{7D0C33A4-7042-A974-28B2-75274478D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" y="1071563"/>
            <a:ext cx="8686800" cy="548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75789" name="Rectangle 16">
            <a:hlinkClick r:id="" action="ppaction://hlinkshowjump?jump=nextslide">
              <a:snd r:embed="rId18" name="arrow.wav"/>
            </a:hlinkClick>
            <a:extLst>
              <a:ext uri="{FF2B5EF4-FFF2-40B4-BE49-F238E27FC236}">
                <a16:creationId xmlns:a16="http://schemas.microsoft.com/office/drawing/2014/main" id="{8424A651-ED23-1091-3457-A38600863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1295400"/>
            <a:ext cx="1676400" cy="1752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pic>
        <p:nvPicPr>
          <p:cNvPr id="75790" name="Картина 1">
            <a:extLst>
              <a:ext uri="{FF2B5EF4-FFF2-40B4-BE49-F238E27FC236}">
                <a16:creationId xmlns:a16="http://schemas.microsoft.com/office/drawing/2014/main" id="{11A191B1-DEA4-CE8A-63F6-349161F00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3114675"/>
            <a:ext cx="160972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>
            <a:extLst>
              <a:ext uri="{FF2B5EF4-FFF2-40B4-BE49-F238E27FC236}">
                <a16:creationId xmlns:a16="http://schemas.microsoft.com/office/drawing/2014/main" id="{10436733-4680-36FF-BBE9-9A6D4FFA4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/>
              <a:t>5 - 6</a:t>
            </a:r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5DD3714A-D8F9-3F71-3D9D-5144DB4F6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pic>
        <p:nvPicPr>
          <p:cNvPr id="76804" name="Picture 4">
            <a:hlinkClick r:id="" action="ppaction://noaction">
              <a:snd r:embed="rId2" name="LECHE.wav"/>
            </a:hlinkClick>
            <a:extLst>
              <a:ext uri="{FF2B5EF4-FFF2-40B4-BE49-F238E27FC236}">
                <a16:creationId xmlns:a16="http://schemas.microsoft.com/office/drawing/2014/main" id="{0B22596C-9FE1-F303-349D-674B8A56A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768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Picture 6">
            <a:hlinkClick r:id="" action="ppaction://noaction">
              <a:snd r:embed="rId4" name="PATATA.wav"/>
            </a:hlinkClick>
            <a:extLst>
              <a:ext uri="{FF2B5EF4-FFF2-40B4-BE49-F238E27FC236}">
                <a16:creationId xmlns:a16="http://schemas.microsoft.com/office/drawing/2014/main" id="{601EF1DD-9D10-CB76-9EEB-D0D10657C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8" t="4724" r="11810" b="4724"/>
          <a:stretch>
            <a:fillRect/>
          </a:stretch>
        </p:blipFill>
        <p:spPr bwMode="auto">
          <a:xfrm>
            <a:off x="2971800" y="1676400"/>
            <a:ext cx="1020763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6" name="Picture 8">
            <a:hlinkClick r:id="" action="ppaction://noaction">
              <a:snd r:embed="rId6" name="SALCHICHA.wav"/>
            </a:hlinkClick>
            <a:extLst>
              <a:ext uri="{FF2B5EF4-FFF2-40B4-BE49-F238E27FC236}">
                <a16:creationId xmlns:a16="http://schemas.microsoft.com/office/drawing/2014/main" id="{1B0DF864-F91D-C570-9943-DC4BD1171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00400"/>
            <a:ext cx="1230313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7" name="Picture 9">
            <a:hlinkClick r:id="" action="ppaction://noaction">
              <a:snd r:embed="rId8" name="ENSALADA.wav"/>
            </a:hlinkClick>
            <a:extLst>
              <a:ext uri="{FF2B5EF4-FFF2-40B4-BE49-F238E27FC236}">
                <a16:creationId xmlns:a16="http://schemas.microsoft.com/office/drawing/2014/main" id="{059A9667-3B90-3E73-A66C-148110CF2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0" b="14174"/>
          <a:stretch>
            <a:fillRect/>
          </a:stretch>
        </p:blipFill>
        <p:spPr bwMode="auto">
          <a:xfrm>
            <a:off x="4724400" y="3276600"/>
            <a:ext cx="17367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8" name="Picture 10">
            <a:hlinkClick r:id="" action="ppaction://noaction">
              <a:snd r:embed="rId10" name="espaguetis.wav"/>
            </a:hlinkClick>
            <a:extLst>
              <a:ext uri="{FF2B5EF4-FFF2-40B4-BE49-F238E27FC236}">
                <a16:creationId xmlns:a16="http://schemas.microsoft.com/office/drawing/2014/main" id="{8CB25F44-548A-E72F-9076-AE9BB3876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7086600" y="5105400"/>
            <a:ext cx="1447800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9" name="Picture 11">
            <a:hlinkClick r:id="" action="ppaction://noaction">
              <a:snd r:embed="rId12" name="MACARRONES.wav"/>
            </a:hlinkClick>
            <a:extLst>
              <a:ext uri="{FF2B5EF4-FFF2-40B4-BE49-F238E27FC236}">
                <a16:creationId xmlns:a16="http://schemas.microsoft.com/office/drawing/2014/main" id="{BD26B37F-1574-826E-6589-731A26641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" b="4724"/>
          <a:stretch>
            <a:fillRect/>
          </a:stretch>
        </p:blipFill>
        <p:spPr bwMode="auto">
          <a:xfrm>
            <a:off x="4876800" y="4953000"/>
            <a:ext cx="144621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10" name="Text Box 13">
            <a:hlinkClick r:id="" action="ppaction://noaction">
              <a:snd r:embed="rId14" name="BOCADILLO.wav"/>
            </a:hlinkClick>
            <a:extLst>
              <a:ext uri="{FF2B5EF4-FFF2-40B4-BE49-F238E27FC236}">
                <a16:creationId xmlns:a16="http://schemas.microsoft.com/office/drawing/2014/main" id="{1FFC5556-B9B3-369D-081C-0725887C0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810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es-ES"/>
              <a:t>баница</a:t>
            </a:r>
            <a:endParaRPr lang="es-ES" altLang="es-ES"/>
          </a:p>
        </p:txBody>
      </p:sp>
      <p:sp>
        <p:nvSpPr>
          <p:cNvPr id="76811" name="Rectangle 14">
            <a:hlinkClick r:id="rId15" action="ppaction://hlinksldjump">
              <a:snd r:embed="rId16" name="voltage.wav"/>
            </a:hlinkClick>
            <a:extLst>
              <a:ext uri="{FF2B5EF4-FFF2-40B4-BE49-F238E27FC236}">
                <a16:creationId xmlns:a16="http://schemas.microsoft.com/office/drawing/2014/main" id="{D9EE02FE-90F7-C8E3-6C29-9D0DEA416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" y="1106488"/>
            <a:ext cx="8686800" cy="548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pic>
        <p:nvPicPr>
          <p:cNvPr id="76812" name="Картина 1">
            <a:extLst>
              <a:ext uri="{FF2B5EF4-FFF2-40B4-BE49-F238E27FC236}">
                <a16:creationId xmlns:a16="http://schemas.microsoft.com/office/drawing/2014/main" id="{62A0554C-7176-3473-57A7-D75717EE8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3114675"/>
            <a:ext cx="160972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13" name="Rectangle 15">
            <a:hlinkClick r:id="" action="ppaction://hlinkshowjump?jump=nextslide">
              <a:snd r:embed="rId18" name="arrow.wav"/>
            </a:hlinkClick>
            <a:extLst>
              <a:ext uri="{FF2B5EF4-FFF2-40B4-BE49-F238E27FC236}">
                <a16:creationId xmlns:a16="http://schemas.microsoft.com/office/drawing/2014/main" id="{726AFA9A-DCF4-86CB-2CB6-D01E4993F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225" y="3076575"/>
            <a:ext cx="2041525" cy="15906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>
            <a:extLst>
              <a:ext uri="{FF2B5EF4-FFF2-40B4-BE49-F238E27FC236}">
                <a16:creationId xmlns:a16="http://schemas.microsoft.com/office/drawing/2014/main" id="{277792A0-A4FD-AD95-D053-D63C7069E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/>
              <a:t>5 - 6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CCF2269E-19D8-B51F-F1A0-D617CECE31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pic>
        <p:nvPicPr>
          <p:cNvPr id="77828" name="Picture 4">
            <a:hlinkClick r:id="" action="ppaction://noaction">
              <a:snd r:embed="rId2" name="LECHE.wav"/>
            </a:hlinkClick>
            <a:extLst>
              <a:ext uri="{FF2B5EF4-FFF2-40B4-BE49-F238E27FC236}">
                <a16:creationId xmlns:a16="http://schemas.microsoft.com/office/drawing/2014/main" id="{336BAA85-E7C8-54D9-1DFD-882FB0E3D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768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9" name="Picture 6">
            <a:hlinkClick r:id="" action="ppaction://noaction">
              <a:snd r:embed="rId4" name="PATATA.wav"/>
            </a:hlinkClick>
            <a:extLst>
              <a:ext uri="{FF2B5EF4-FFF2-40B4-BE49-F238E27FC236}">
                <a16:creationId xmlns:a16="http://schemas.microsoft.com/office/drawing/2014/main" id="{BFFB2701-FA7F-5ED1-3068-8249C53A3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8" t="4724" r="11810" b="4724"/>
          <a:stretch>
            <a:fillRect/>
          </a:stretch>
        </p:blipFill>
        <p:spPr bwMode="auto">
          <a:xfrm>
            <a:off x="2971800" y="1676400"/>
            <a:ext cx="1020763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0" name="Picture 7">
            <a:hlinkClick r:id="" action="ppaction://noaction">
              <a:snd r:embed="rId6" name="SALCHICHA.wav"/>
            </a:hlinkClick>
            <a:extLst>
              <a:ext uri="{FF2B5EF4-FFF2-40B4-BE49-F238E27FC236}">
                <a16:creationId xmlns:a16="http://schemas.microsoft.com/office/drawing/2014/main" id="{D8040446-9A09-8F90-F88C-90FD3288C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00400"/>
            <a:ext cx="1230313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1" name="Picture 8">
            <a:hlinkClick r:id="" action="ppaction://noaction">
              <a:snd r:embed="rId8" name="ENSALADA.wav"/>
            </a:hlinkClick>
            <a:extLst>
              <a:ext uri="{FF2B5EF4-FFF2-40B4-BE49-F238E27FC236}">
                <a16:creationId xmlns:a16="http://schemas.microsoft.com/office/drawing/2014/main" id="{068E9DFF-F3C5-DC35-EC33-658CAF506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0" b="14174"/>
          <a:stretch>
            <a:fillRect/>
          </a:stretch>
        </p:blipFill>
        <p:spPr bwMode="auto">
          <a:xfrm>
            <a:off x="4724400" y="3276600"/>
            <a:ext cx="17367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2" name="Picture 9">
            <a:hlinkClick r:id="" action="ppaction://noaction">
              <a:snd r:embed="rId10" name="espaguetis.wav"/>
            </a:hlinkClick>
            <a:extLst>
              <a:ext uri="{FF2B5EF4-FFF2-40B4-BE49-F238E27FC236}">
                <a16:creationId xmlns:a16="http://schemas.microsoft.com/office/drawing/2014/main" id="{1EDC6DFD-E667-E975-28FF-23A0171AF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7086600" y="5105400"/>
            <a:ext cx="1447800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3" name="Picture 10">
            <a:hlinkClick r:id="" action="ppaction://noaction">
              <a:snd r:embed="rId12" name="MACARRONES.wav"/>
            </a:hlinkClick>
            <a:extLst>
              <a:ext uri="{FF2B5EF4-FFF2-40B4-BE49-F238E27FC236}">
                <a16:creationId xmlns:a16="http://schemas.microsoft.com/office/drawing/2014/main" id="{EF00D229-703F-8CFC-964B-E5000E614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" b="4724"/>
          <a:stretch>
            <a:fillRect/>
          </a:stretch>
        </p:blipFill>
        <p:spPr bwMode="auto">
          <a:xfrm>
            <a:off x="4876800" y="4953000"/>
            <a:ext cx="144621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1660" name="Text Box 12">
            <a:hlinkClick r:id="" action="ppaction://noaction">
              <a:snd r:embed="rId4" name="PATATA.wav"/>
            </a:hlinkClick>
            <a:extLst>
              <a:ext uri="{FF2B5EF4-FFF2-40B4-BE49-F238E27FC236}">
                <a16:creationId xmlns:a16="http://schemas.microsoft.com/office/drawing/2014/main" id="{1B87281F-050C-E9B4-9CFB-6AF02A7496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810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es-ES" dirty="0"/>
              <a:t>картоф</a:t>
            </a:r>
            <a:endParaRPr lang="es-ES" altLang="es-ES" dirty="0"/>
          </a:p>
        </p:txBody>
      </p:sp>
      <p:sp>
        <p:nvSpPr>
          <p:cNvPr id="77835" name="Rectangle 13">
            <a:hlinkClick r:id="rId14" action="ppaction://hlinksldjump">
              <a:snd r:embed="rId15" name="voltage.wav"/>
            </a:hlinkClick>
            <a:extLst>
              <a:ext uri="{FF2B5EF4-FFF2-40B4-BE49-F238E27FC236}">
                <a16:creationId xmlns:a16="http://schemas.microsoft.com/office/drawing/2014/main" id="{0083E67E-807E-AB5E-1E85-9EC98FFE6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686800" cy="548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77836" name="Rectangle 14">
            <a:hlinkClick r:id="" action="ppaction://hlinkshowjump?jump=nextslide">
              <a:snd r:embed="rId16" name="arrow.wav"/>
            </a:hlinkClick>
            <a:extLst>
              <a:ext uri="{FF2B5EF4-FFF2-40B4-BE49-F238E27FC236}">
                <a16:creationId xmlns:a16="http://schemas.microsoft.com/office/drawing/2014/main" id="{A4E67EEB-63BA-8CD1-9F61-421518401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295400"/>
            <a:ext cx="1295400" cy="1752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>
            <a:extLst>
              <a:ext uri="{FF2B5EF4-FFF2-40B4-BE49-F238E27FC236}">
                <a16:creationId xmlns:a16="http://schemas.microsoft.com/office/drawing/2014/main" id="{84C9CFB7-D0C1-D61A-EDFE-1BD7EB86D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/>
              <a:t>5 - 6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3027F640-5404-6452-8618-E655D2D50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pic>
        <p:nvPicPr>
          <p:cNvPr id="78852" name="Picture 4">
            <a:hlinkClick r:id="" action="ppaction://noaction">
              <a:snd r:embed="rId2" name="LECHE.wav"/>
            </a:hlinkClick>
            <a:extLst>
              <a:ext uri="{FF2B5EF4-FFF2-40B4-BE49-F238E27FC236}">
                <a16:creationId xmlns:a16="http://schemas.microsoft.com/office/drawing/2014/main" id="{4D3E0C61-0765-575D-A741-56B129DB5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768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3" name="Picture 6">
            <a:hlinkClick r:id="" action="ppaction://noaction">
              <a:snd r:embed="rId4" name="SALCHICHA.wav"/>
            </a:hlinkClick>
            <a:extLst>
              <a:ext uri="{FF2B5EF4-FFF2-40B4-BE49-F238E27FC236}">
                <a16:creationId xmlns:a16="http://schemas.microsoft.com/office/drawing/2014/main" id="{3BFF91AD-B7A9-DE08-A608-D4B1A2CE1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00400"/>
            <a:ext cx="1230313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4" name="Picture 7">
            <a:hlinkClick r:id="" action="ppaction://noaction">
              <a:snd r:embed="rId6" name="ENSALADA.wav"/>
            </a:hlinkClick>
            <a:extLst>
              <a:ext uri="{FF2B5EF4-FFF2-40B4-BE49-F238E27FC236}">
                <a16:creationId xmlns:a16="http://schemas.microsoft.com/office/drawing/2014/main" id="{F0121297-FB2A-4D75-AFEC-3275F383F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0" b="14174"/>
          <a:stretch>
            <a:fillRect/>
          </a:stretch>
        </p:blipFill>
        <p:spPr bwMode="auto">
          <a:xfrm>
            <a:off x="4724400" y="3276600"/>
            <a:ext cx="17367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5" name="Picture 8">
            <a:hlinkClick r:id="" action="ppaction://noaction">
              <a:snd r:embed="rId8" name="espaguetis.wav"/>
            </a:hlinkClick>
            <a:extLst>
              <a:ext uri="{FF2B5EF4-FFF2-40B4-BE49-F238E27FC236}">
                <a16:creationId xmlns:a16="http://schemas.microsoft.com/office/drawing/2014/main" id="{40BF6199-6C37-9107-997C-3C37CF513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7086600" y="5105400"/>
            <a:ext cx="1447800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6" name="Picture 9">
            <a:hlinkClick r:id="" action="ppaction://noaction">
              <a:snd r:embed="rId10" name="MACARRONES.wav"/>
            </a:hlinkClick>
            <a:extLst>
              <a:ext uri="{FF2B5EF4-FFF2-40B4-BE49-F238E27FC236}">
                <a16:creationId xmlns:a16="http://schemas.microsoft.com/office/drawing/2014/main" id="{24C4ADAC-41D8-733A-A8C4-9C33C9227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" b="4724"/>
          <a:stretch>
            <a:fillRect/>
          </a:stretch>
        </p:blipFill>
        <p:spPr bwMode="auto">
          <a:xfrm>
            <a:off x="4876800" y="4953000"/>
            <a:ext cx="144621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2683" name="Text Box 11">
            <a:hlinkClick r:id="" action="ppaction://noaction">
              <a:snd r:embed="rId2" name="LECHE.wav"/>
            </a:hlinkClick>
            <a:extLst>
              <a:ext uri="{FF2B5EF4-FFF2-40B4-BE49-F238E27FC236}">
                <a16:creationId xmlns:a16="http://schemas.microsoft.com/office/drawing/2014/main" id="{1C428942-1CC6-4B9B-7798-ACB0AE688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810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es-ES" dirty="0"/>
              <a:t>мляко</a:t>
            </a:r>
            <a:endParaRPr lang="es-ES" altLang="es-ES" dirty="0"/>
          </a:p>
        </p:txBody>
      </p:sp>
      <p:sp>
        <p:nvSpPr>
          <p:cNvPr id="78858" name="Rectangle 12">
            <a:hlinkClick r:id="rId12" action="ppaction://hlinksldjump">
              <a:snd r:embed="rId13" name="voltage.wav"/>
            </a:hlinkClick>
            <a:extLst>
              <a:ext uri="{FF2B5EF4-FFF2-40B4-BE49-F238E27FC236}">
                <a16:creationId xmlns:a16="http://schemas.microsoft.com/office/drawing/2014/main" id="{4BAC79FA-D172-A09E-0B1E-74C0EBFA9D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686800" cy="548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78859" name="Rectangle 13">
            <a:hlinkClick r:id="" action="ppaction://hlinkshowjump?jump=nextslide">
              <a:snd r:embed="rId14" name="arrow.wav"/>
            </a:hlinkClick>
            <a:extLst>
              <a:ext uri="{FF2B5EF4-FFF2-40B4-BE49-F238E27FC236}">
                <a16:creationId xmlns:a16="http://schemas.microsoft.com/office/drawing/2014/main" id="{0B7A24D5-84A0-A47D-BE3C-3439E4BA52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572000"/>
            <a:ext cx="1295400" cy="1752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>
            <a:extLst>
              <a:ext uri="{FF2B5EF4-FFF2-40B4-BE49-F238E27FC236}">
                <a16:creationId xmlns:a16="http://schemas.microsoft.com/office/drawing/2014/main" id="{77EFCF21-AE51-D57F-C3D1-DAF9DD364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/>
              <a:t>5 - 6</a:t>
            </a: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F6C5723D-236B-3F19-D249-1367267A3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pic>
        <p:nvPicPr>
          <p:cNvPr id="79876" name="Picture 5">
            <a:hlinkClick r:id="" action="ppaction://noaction">
              <a:snd r:embed="rId2" name="SALCHICHA.wav"/>
            </a:hlinkClick>
            <a:extLst>
              <a:ext uri="{FF2B5EF4-FFF2-40B4-BE49-F238E27FC236}">
                <a16:creationId xmlns:a16="http://schemas.microsoft.com/office/drawing/2014/main" id="{A253EBBE-522B-521C-F6BB-723AE8A0B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00400"/>
            <a:ext cx="1230313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7" name="Picture 6">
            <a:hlinkClick r:id="" action="ppaction://noaction">
              <a:snd r:embed="rId4" name="ENSALADA.wav"/>
            </a:hlinkClick>
            <a:extLst>
              <a:ext uri="{FF2B5EF4-FFF2-40B4-BE49-F238E27FC236}">
                <a16:creationId xmlns:a16="http://schemas.microsoft.com/office/drawing/2014/main" id="{3B2A5BDC-781A-3FA6-CAC0-35B29ED35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0" b="14174"/>
          <a:stretch>
            <a:fillRect/>
          </a:stretch>
        </p:blipFill>
        <p:spPr bwMode="auto">
          <a:xfrm>
            <a:off x="4724400" y="3276600"/>
            <a:ext cx="17367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8" name="Picture 7">
            <a:hlinkClick r:id="" action="ppaction://noaction">
              <a:snd r:embed="rId6" name="espaguetis.wav"/>
            </a:hlinkClick>
            <a:extLst>
              <a:ext uri="{FF2B5EF4-FFF2-40B4-BE49-F238E27FC236}">
                <a16:creationId xmlns:a16="http://schemas.microsoft.com/office/drawing/2014/main" id="{36463070-CC45-4789-A5C4-9D9ADF801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7086600" y="5105400"/>
            <a:ext cx="1447800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9" name="Picture 8">
            <a:hlinkClick r:id="" action="ppaction://noaction">
              <a:snd r:embed="rId8" name="MACARRONES.wav"/>
            </a:hlinkClick>
            <a:extLst>
              <a:ext uri="{FF2B5EF4-FFF2-40B4-BE49-F238E27FC236}">
                <a16:creationId xmlns:a16="http://schemas.microsoft.com/office/drawing/2014/main" id="{D6DF78FC-C8D6-F3DA-3A62-FAA51A056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" b="4724"/>
          <a:stretch>
            <a:fillRect/>
          </a:stretch>
        </p:blipFill>
        <p:spPr bwMode="auto">
          <a:xfrm>
            <a:off x="4876800" y="4953000"/>
            <a:ext cx="144621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3706" name="Text Box 10">
            <a:hlinkClick r:id="" action="ppaction://noaction">
              <a:snd r:embed="rId6" name="espaguetis.wav"/>
            </a:hlinkClick>
            <a:extLst>
              <a:ext uri="{FF2B5EF4-FFF2-40B4-BE49-F238E27FC236}">
                <a16:creationId xmlns:a16="http://schemas.microsoft.com/office/drawing/2014/main" id="{188BBC3D-AA44-DA6A-ABD3-1CF2AD748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810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es-ES" dirty="0"/>
              <a:t>спагети</a:t>
            </a:r>
            <a:endParaRPr lang="es-ES" altLang="es-ES" dirty="0"/>
          </a:p>
        </p:txBody>
      </p:sp>
      <p:sp>
        <p:nvSpPr>
          <p:cNvPr id="79881" name="Rectangle 11">
            <a:hlinkClick r:id="rId10" action="ppaction://hlinksldjump">
              <a:snd r:embed="rId11" name="voltage.wav"/>
            </a:hlinkClick>
            <a:extLst>
              <a:ext uri="{FF2B5EF4-FFF2-40B4-BE49-F238E27FC236}">
                <a16:creationId xmlns:a16="http://schemas.microsoft.com/office/drawing/2014/main" id="{A053377A-6AFE-FE6A-A5B7-C4E0FBC00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686800" cy="548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79882" name="Rectangle 12">
            <a:hlinkClick r:id="" action="ppaction://hlinkshowjump?jump=nextslide">
              <a:snd r:embed="rId12" name="arrow.wav"/>
            </a:hlinkClick>
            <a:extLst>
              <a:ext uri="{FF2B5EF4-FFF2-40B4-BE49-F238E27FC236}">
                <a16:creationId xmlns:a16="http://schemas.microsoft.com/office/drawing/2014/main" id="{AC85CE61-0CFB-5DB5-3F7E-E38D9981A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4953000"/>
            <a:ext cx="1600200" cy="1447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>
            <a:extLst>
              <a:ext uri="{FF2B5EF4-FFF2-40B4-BE49-F238E27FC236}">
                <a16:creationId xmlns:a16="http://schemas.microsoft.com/office/drawing/2014/main" id="{D3C004A1-B019-EFD4-808E-387193A75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/>
              <a:t>5 - 6</a:t>
            </a:r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6330C5CB-CD2B-E91D-AAC9-6B66BC044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pic>
        <p:nvPicPr>
          <p:cNvPr id="80900" name="Picture 4">
            <a:hlinkClick r:id="" action="ppaction://noaction">
              <a:snd r:embed="rId2" name="SALCHICHA.wav"/>
            </a:hlinkClick>
            <a:extLst>
              <a:ext uri="{FF2B5EF4-FFF2-40B4-BE49-F238E27FC236}">
                <a16:creationId xmlns:a16="http://schemas.microsoft.com/office/drawing/2014/main" id="{D7DCA44F-9D4F-F94C-B8D3-F7ABC6F07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00400"/>
            <a:ext cx="1230313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1" name="Picture 5">
            <a:hlinkClick r:id="" action="ppaction://noaction">
              <a:snd r:embed="rId4" name="ENSALADA.wav"/>
            </a:hlinkClick>
            <a:extLst>
              <a:ext uri="{FF2B5EF4-FFF2-40B4-BE49-F238E27FC236}">
                <a16:creationId xmlns:a16="http://schemas.microsoft.com/office/drawing/2014/main" id="{97E856EE-06D9-7EE5-0E51-4FC21E516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0" b="14174"/>
          <a:stretch>
            <a:fillRect/>
          </a:stretch>
        </p:blipFill>
        <p:spPr bwMode="auto">
          <a:xfrm>
            <a:off x="4724400" y="3276600"/>
            <a:ext cx="17367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2" name="Picture 7">
            <a:hlinkClick r:id="" action="ppaction://noaction">
              <a:snd r:embed="rId6" name="MACARRONES.wav"/>
            </a:hlinkClick>
            <a:extLst>
              <a:ext uri="{FF2B5EF4-FFF2-40B4-BE49-F238E27FC236}">
                <a16:creationId xmlns:a16="http://schemas.microsoft.com/office/drawing/2014/main" id="{70379436-07C1-6540-8EC3-D2B9D3724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" b="4724"/>
          <a:stretch>
            <a:fillRect/>
          </a:stretch>
        </p:blipFill>
        <p:spPr bwMode="auto">
          <a:xfrm>
            <a:off x="4876800" y="4953000"/>
            <a:ext cx="144621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4729" name="Text Box 9">
            <a:hlinkClick r:id="" action="ppaction://noaction">
              <a:snd r:embed="rId6" name="MACARRONES.wav"/>
            </a:hlinkClick>
            <a:extLst>
              <a:ext uri="{FF2B5EF4-FFF2-40B4-BE49-F238E27FC236}">
                <a16:creationId xmlns:a16="http://schemas.microsoft.com/office/drawing/2014/main" id="{0D1AC364-4510-0E29-A764-03164FF774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810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es-ES" dirty="0"/>
              <a:t>макарони</a:t>
            </a:r>
            <a:endParaRPr lang="es-ES" altLang="es-ES" dirty="0"/>
          </a:p>
        </p:txBody>
      </p:sp>
      <p:sp>
        <p:nvSpPr>
          <p:cNvPr id="80904" name="Rectangle 10">
            <a:hlinkClick r:id="rId8" action="ppaction://hlinksldjump">
              <a:snd r:embed="rId9" name="voltage.wav"/>
            </a:hlinkClick>
            <a:extLst>
              <a:ext uri="{FF2B5EF4-FFF2-40B4-BE49-F238E27FC236}">
                <a16:creationId xmlns:a16="http://schemas.microsoft.com/office/drawing/2014/main" id="{F9AF3963-CAE9-CAB7-29FA-39CC69C3E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686800" cy="548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80905" name="Rectangle 11">
            <a:hlinkClick r:id="" action="ppaction://hlinkshowjump?jump=nextslide">
              <a:snd r:embed="rId10" name="arrow.wav"/>
            </a:hlinkClick>
            <a:extLst>
              <a:ext uri="{FF2B5EF4-FFF2-40B4-BE49-F238E27FC236}">
                <a16:creationId xmlns:a16="http://schemas.microsoft.com/office/drawing/2014/main" id="{2DAB055E-A730-94C0-A72C-FD833EC7A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800600"/>
            <a:ext cx="17526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>
            <a:extLst>
              <a:ext uri="{FF2B5EF4-FFF2-40B4-BE49-F238E27FC236}">
                <a16:creationId xmlns:a16="http://schemas.microsoft.com/office/drawing/2014/main" id="{E25195EB-48DF-DDB4-A294-4FEE5E79E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/>
              <a:t>5 - 6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691A8B71-B40D-6ECB-3790-BAF72C1CA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pic>
        <p:nvPicPr>
          <p:cNvPr id="81924" name="Picture 4">
            <a:hlinkClick r:id="" action="ppaction://noaction">
              <a:snd r:embed="rId2" name="SALCHICHA.wav"/>
            </a:hlinkClick>
            <a:extLst>
              <a:ext uri="{FF2B5EF4-FFF2-40B4-BE49-F238E27FC236}">
                <a16:creationId xmlns:a16="http://schemas.microsoft.com/office/drawing/2014/main" id="{55859BAF-7D09-715F-2091-814C00EB6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00400"/>
            <a:ext cx="1230313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5" name="Picture 5">
            <a:hlinkClick r:id="" action="ppaction://noaction">
              <a:snd r:embed="rId4" name="ENSALADA.wav"/>
            </a:hlinkClick>
            <a:extLst>
              <a:ext uri="{FF2B5EF4-FFF2-40B4-BE49-F238E27FC236}">
                <a16:creationId xmlns:a16="http://schemas.microsoft.com/office/drawing/2014/main" id="{0D67FBE4-2BAA-E212-1B3D-8534F04EB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0" b="14174"/>
          <a:stretch>
            <a:fillRect/>
          </a:stretch>
        </p:blipFill>
        <p:spPr bwMode="auto">
          <a:xfrm>
            <a:off x="4724400" y="3276600"/>
            <a:ext cx="17367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5752" name="Text Box 8">
            <a:hlinkClick r:id="" action="ppaction://noaction">
              <a:snd r:embed="rId2" name="SALCHICHA.wav"/>
            </a:hlinkClick>
            <a:extLst>
              <a:ext uri="{FF2B5EF4-FFF2-40B4-BE49-F238E27FC236}">
                <a16:creationId xmlns:a16="http://schemas.microsoft.com/office/drawing/2014/main" id="{63FC1C39-1847-1EA1-22D1-89178A630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810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es-ES" dirty="0"/>
              <a:t>кренвирш</a:t>
            </a:r>
            <a:endParaRPr lang="es-ES" altLang="es-ES" dirty="0"/>
          </a:p>
        </p:txBody>
      </p:sp>
      <p:sp>
        <p:nvSpPr>
          <p:cNvPr id="81927" name="Rectangle 9">
            <a:hlinkClick r:id="rId6" action="ppaction://hlinksldjump">
              <a:snd r:embed="rId7" name="voltage.wav"/>
            </a:hlinkClick>
            <a:extLst>
              <a:ext uri="{FF2B5EF4-FFF2-40B4-BE49-F238E27FC236}">
                <a16:creationId xmlns:a16="http://schemas.microsoft.com/office/drawing/2014/main" id="{6E8D343B-B4C8-5811-708C-461D5A1E2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686800" cy="548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81928" name="Rectangle 10">
            <a:hlinkClick r:id="" action="ppaction://hlinkshowjump?jump=nextslide">
              <a:snd r:embed="rId8" name="arrow.wav"/>
            </a:hlinkClick>
            <a:extLst>
              <a:ext uri="{FF2B5EF4-FFF2-40B4-BE49-F238E27FC236}">
                <a16:creationId xmlns:a16="http://schemas.microsoft.com/office/drawing/2014/main" id="{BA2183F3-3F55-0BB8-2E0F-FF6018E1F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743200"/>
            <a:ext cx="1295400" cy="1752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>
            <a:extLst>
              <a:ext uri="{FF2B5EF4-FFF2-40B4-BE49-F238E27FC236}">
                <a16:creationId xmlns:a16="http://schemas.microsoft.com/office/drawing/2014/main" id="{A49DD89F-7D08-B92A-A65C-D7B5716EB01F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9225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1317F9B6-D753-8F12-2DD7-5D01415A88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226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1ABA09E6-CFD8-DE68-66D5-CD0387FD39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227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92F7E96C-8FF9-1579-A60D-778431D09E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228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03F410A2-C4FF-A3A5-92E4-F3B1F3B49C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229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49E49444-B77B-CE21-29C7-6F76676AD1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230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965D11E9-6070-11F9-1C8F-797B7EFC54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9219" name="Text Box 9">
            <a:extLst>
              <a:ext uri="{FF2B5EF4-FFF2-40B4-BE49-F238E27FC236}">
                <a16:creationId xmlns:a16="http://schemas.microsoft.com/office/drawing/2014/main" id="{1E20A562-D8E6-F261-C335-B4ADA8D8A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/>
              <a:t>1</a:t>
            </a:r>
          </a:p>
        </p:txBody>
      </p:sp>
      <p:pic>
        <p:nvPicPr>
          <p:cNvPr id="9220" name="Picture 10">
            <a:hlinkClick r:id="" action="ppaction://noaction">
              <a:snd r:embed="rId3" name="COMER.wav"/>
            </a:hlinkClick>
            <a:extLst>
              <a:ext uri="{FF2B5EF4-FFF2-40B4-BE49-F238E27FC236}">
                <a16:creationId xmlns:a16="http://schemas.microsoft.com/office/drawing/2014/main" id="{2AA57633-FBCF-49F3-5CD0-0EA19C6C8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0" b="11810"/>
          <a:stretch>
            <a:fillRect/>
          </a:stretch>
        </p:blipFill>
        <p:spPr bwMode="auto">
          <a:xfrm>
            <a:off x="1447800" y="2209800"/>
            <a:ext cx="15240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1">
            <a:hlinkClick r:id="" action="ppaction://noaction">
              <a:snd r:embed="rId5" name="cocinar.wav"/>
            </a:hlinkClick>
            <a:extLst>
              <a:ext uri="{FF2B5EF4-FFF2-40B4-BE49-F238E27FC236}">
                <a16:creationId xmlns:a16="http://schemas.microsoft.com/office/drawing/2014/main" id="{A9D3AE84-9E54-B23A-8DA1-34DAFD168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57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 Box 13">
            <a:hlinkClick r:id="" action="ppaction://noaction">
              <a:snd r:embed="rId3" name="COMER.wav"/>
            </a:hlinkClick>
            <a:extLst>
              <a:ext uri="{FF2B5EF4-FFF2-40B4-BE49-F238E27FC236}">
                <a16:creationId xmlns:a16="http://schemas.microsoft.com/office/drawing/2014/main" id="{4C30A117-B2B3-92F7-C59A-45F4C6C9B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44563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es-ES"/>
              <a:t>ЯМ</a:t>
            </a:r>
            <a:endParaRPr lang="es-ES" altLang="es-ES"/>
          </a:p>
        </p:txBody>
      </p:sp>
      <p:sp>
        <p:nvSpPr>
          <p:cNvPr id="9223" name="Rectangle 14">
            <a:hlinkClick r:id="rId7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5A887EB7-F194-F2E6-4511-A172B5B679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69342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9224" name="Rectangle 15">
            <a:hlinkClick r:id="" action="ppaction://hlinkshowjump?jump=nextslide">
              <a:snd r:embed="rId8" name="arrow.wav"/>
            </a:hlinkClick>
            <a:extLst>
              <a:ext uri="{FF2B5EF4-FFF2-40B4-BE49-F238E27FC236}">
                <a16:creationId xmlns:a16="http://schemas.microsoft.com/office/drawing/2014/main" id="{D95F9F5B-12D0-6DD3-CF5A-2B1A368B3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22860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>
            <a:extLst>
              <a:ext uri="{FF2B5EF4-FFF2-40B4-BE49-F238E27FC236}">
                <a16:creationId xmlns:a16="http://schemas.microsoft.com/office/drawing/2014/main" id="{ECB8CF28-EF65-412A-CE51-884D5462E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/>
              <a:t>5 - 6</a:t>
            </a: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D54DE6DA-7B14-F819-80F6-B3FFF73FE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pic>
        <p:nvPicPr>
          <p:cNvPr id="82948" name="Picture 5">
            <a:hlinkClick r:id="" action="ppaction://noaction">
              <a:snd r:embed="rId2" name="ENSALADA.wav"/>
            </a:hlinkClick>
            <a:extLst>
              <a:ext uri="{FF2B5EF4-FFF2-40B4-BE49-F238E27FC236}">
                <a16:creationId xmlns:a16="http://schemas.microsoft.com/office/drawing/2014/main" id="{8E19584D-703E-AD93-713E-AC1C2A8ED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0" b="14174"/>
          <a:stretch>
            <a:fillRect/>
          </a:stretch>
        </p:blipFill>
        <p:spPr bwMode="auto">
          <a:xfrm>
            <a:off x="4724400" y="3276600"/>
            <a:ext cx="17367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6775" name="Text Box 7">
            <a:hlinkClick r:id="" action="ppaction://noaction">
              <a:snd r:embed="rId2" name="ENSALADA.wav"/>
            </a:hlinkClick>
            <a:extLst>
              <a:ext uri="{FF2B5EF4-FFF2-40B4-BE49-F238E27FC236}">
                <a16:creationId xmlns:a16="http://schemas.microsoft.com/office/drawing/2014/main" id="{6BD7E087-5DEE-D487-C8C8-F93BFA2F5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810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es-ES" dirty="0"/>
              <a:t>салата</a:t>
            </a:r>
            <a:endParaRPr lang="es-ES" altLang="es-ES" dirty="0"/>
          </a:p>
        </p:txBody>
      </p:sp>
      <p:sp>
        <p:nvSpPr>
          <p:cNvPr id="82950" name="Rectangle 8">
            <a:hlinkClick r:id="rId4" action="ppaction://hlinksldjump">
              <a:snd r:embed="rId5" name="voltage.wav"/>
            </a:hlinkClick>
            <a:extLst>
              <a:ext uri="{FF2B5EF4-FFF2-40B4-BE49-F238E27FC236}">
                <a16:creationId xmlns:a16="http://schemas.microsoft.com/office/drawing/2014/main" id="{B5A1F3E1-1D7C-5C31-5C8D-4DAC18774A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686800" cy="548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82951" name="Rectangle 9">
            <a:hlinkClick r:id="" action="ppaction://hlinkshowjump?jump=nextslide">
              <a:snd r:embed="rId6" name="arrow.wav"/>
            </a:hlinkClick>
            <a:extLst>
              <a:ext uri="{FF2B5EF4-FFF2-40B4-BE49-F238E27FC236}">
                <a16:creationId xmlns:a16="http://schemas.microsoft.com/office/drawing/2014/main" id="{BAB9809F-94A4-1EA1-FCCD-3D686A775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3048000"/>
            <a:ext cx="1676400" cy="1752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70" name="Group 2">
            <a:extLst>
              <a:ext uri="{FF2B5EF4-FFF2-40B4-BE49-F238E27FC236}">
                <a16:creationId xmlns:a16="http://schemas.microsoft.com/office/drawing/2014/main" id="{BE6B1A59-8521-9262-7BC9-3E5498607AD3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609600"/>
            <a:ext cx="6975475" cy="4803775"/>
            <a:chOff x="694" y="240"/>
            <a:chExt cx="4394" cy="2978"/>
          </a:xfrm>
        </p:grpSpPr>
        <p:sp>
          <p:nvSpPr>
            <p:cNvPr id="83980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43352F0D-9D01-2417-7F10-FEDF89C6D1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3981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5C113300-9E0D-87E4-7F1C-A89712A8F0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3982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DDEFF8F3-FB9A-863E-48F0-FEAA806E87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3983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06055CBD-54AC-9BC2-B049-DDB7C93BFD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3984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1E0FCD7D-569A-7A31-9989-127B055176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3985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9B368C61-D286-6BC2-AC84-B991A43655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83971" name="Text Box 9">
            <a:extLst>
              <a:ext uri="{FF2B5EF4-FFF2-40B4-BE49-F238E27FC236}">
                <a16:creationId xmlns:a16="http://schemas.microsoft.com/office/drawing/2014/main" id="{5BF97075-95A7-1219-8940-90A5A04BC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096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 dirty="0"/>
              <a:t>7</a:t>
            </a:r>
          </a:p>
        </p:txBody>
      </p:sp>
      <p:pic>
        <p:nvPicPr>
          <p:cNvPr id="1601548" name="Picture 12">
            <a:hlinkClick r:id="" action="ppaction://noaction">
              <a:snd r:embed="rId3" name="TORTILLA.wav"/>
            </a:hlinkClick>
            <a:extLst>
              <a:ext uri="{FF2B5EF4-FFF2-40B4-BE49-F238E27FC236}">
                <a16:creationId xmlns:a16="http://schemas.microsoft.com/office/drawing/2014/main" id="{E6E46E77-8777-696B-0E23-095A8DEED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6" b="7086"/>
          <a:stretch>
            <a:fillRect/>
          </a:stretch>
        </p:blipFill>
        <p:spPr bwMode="auto">
          <a:xfrm>
            <a:off x="1465262" y="827087"/>
            <a:ext cx="15240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1549" name="Picture 13">
            <a:hlinkClick r:id="" action="ppaction://noaction">
              <a:snd r:embed="rId5" name="HUEVO.wav"/>
            </a:hlinkClick>
            <a:extLst>
              <a:ext uri="{FF2B5EF4-FFF2-40B4-BE49-F238E27FC236}">
                <a16:creationId xmlns:a16="http://schemas.microsoft.com/office/drawing/2014/main" id="{B61016C4-29B2-5613-43E1-21290FEE6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" t="4724" r="7086" b="4724"/>
          <a:stretch>
            <a:fillRect/>
          </a:stretch>
        </p:blipFill>
        <p:spPr bwMode="auto">
          <a:xfrm>
            <a:off x="3813896" y="754062"/>
            <a:ext cx="13081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1550" name="Picture 14">
            <a:hlinkClick r:id="" action="ppaction://noaction">
              <a:snd r:embed="rId7" name="aceite.wav"/>
            </a:hlinkClick>
            <a:extLst>
              <a:ext uri="{FF2B5EF4-FFF2-40B4-BE49-F238E27FC236}">
                <a16:creationId xmlns:a16="http://schemas.microsoft.com/office/drawing/2014/main" id="{FB3015AE-2F61-246F-7C60-FCE236C75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130" y="3115121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1551" name="Picture 15">
            <a:hlinkClick r:id="" action="ppaction://noaction">
              <a:snd r:embed="rId9" name="SAL.wav"/>
            </a:hlinkClick>
            <a:extLst>
              <a:ext uri="{FF2B5EF4-FFF2-40B4-BE49-F238E27FC236}">
                <a16:creationId xmlns:a16="http://schemas.microsoft.com/office/drawing/2014/main" id="{88ED53FD-1157-A5A4-DCE0-800F1107D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355" y="3115121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1552" name="Picture 16">
            <a:hlinkClick r:id="" action="ppaction://noaction">
              <a:snd r:embed="rId11" name="cafe.wav"/>
            </a:hlinkClick>
            <a:extLst>
              <a:ext uri="{FF2B5EF4-FFF2-40B4-BE49-F238E27FC236}">
                <a16:creationId xmlns:a16="http://schemas.microsoft.com/office/drawing/2014/main" id="{5FD9009C-1D34-7DA9-38AD-F8BFD6047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943" y="3037609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1553" name="Picture 17">
            <a:hlinkClick r:id="" action="ppaction://noaction">
              <a:snd r:embed="rId13" name="AZUCAR.wav"/>
            </a:hlinkClick>
            <a:extLst>
              <a:ext uri="{FF2B5EF4-FFF2-40B4-BE49-F238E27FC236}">
                <a16:creationId xmlns:a16="http://schemas.microsoft.com/office/drawing/2014/main" id="{D382A800-EACA-DC01-ECE7-611868AE8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6" b="7086"/>
          <a:stretch>
            <a:fillRect/>
          </a:stretch>
        </p:blipFill>
        <p:spPr bwMode="auto">
          <a:xfrm>
            <a:off x="5984730" y="696912"/>
            <a:ext cx="16764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01554" name="Line 1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2117CB8-7916-7C66-D631-3DEAAD749C27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0075" y="6134100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601555" name="Rectangl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0952493-11AE-5430-C9B3-D810B286D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25" y="5867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308DAEE-819A-721F-2E97-AF58493F3D3B}"/>
              </a:ext>
            </a:extLst>
          </p:cNvPr>
          <p:cNvSpPr txBox="1"/>
          <p:nvPr/>
        </p:nvSpPr>
        <p:spPr>
          <a:xfrm>
            <a:off x="1614055" y="2510113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омлет</a:t>
            </a:r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8364B99-782A-1FFE-FB71-AA7AD2465AC0}"/>
              </a:ext>
            </a:extLst>
          </p:cNvPr>
          <p:cNvSpPr txBox="1"/>
          <p:nvPr/>
        </p:nvSpPr>
        <p:spPr>
          <a:xfrm>
            <a:off x="4090843" y="2478284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яйце</a:t>
            </a:r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7C8CBAA-3AB6-810C-B573-44E621543B29}"/>
              </a:ext>
            </a:extLst>
          </p:cNvPr>
          <p:cNvSpPr txBox="1"/>
          <p:nvPr/>
        </p:nvSpPr>
        <p:spPr>
          <a:xfrm>
            <a:off x="6553200" y="2514600"/>
            <a:ext cx="1039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захар</a:t>
            </a:r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B4F5741-E150-D3CA-DB1B-4BF783CF543D}"/>
              </a:ext>
            </a:extLst>
          </p:cNvPr>
          <p:cNvSpPr txBox="1"/>
          <p:nvPr/>
        </p:nvSpPr>
        <p:spPr>
          <a:xfrm>
            <a:off x="1792432" y="4866610"/>
            <a:ext cx="633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сол</a:t>
            </a:r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BB3FA9B-13B5-4067-CD94-88A594A72F01}"/>
              </a:ext>
            </a:extLst>
          </p:cNvPr>
          <p:cNvSpPr txBox="1"/>
          <p:nvPr/>
        </p:nvSpPr>
        <p:spPr>
          <a:xfrm>
            <a:off x="4082184" y="4866610"/>
            <a:ext cx="938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кафе</a:t>
            </a:r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3705FA2-6048-5126-73CC-E1A45747115B}"/>
              </a:ext>
            </a:extLst>
          </p:cNvPr>
          <p:cNvSpPr txBox="1"/>
          <p:nvPr/>
        </p:nvSpPr>
        <p:spPr>
          <a:xfrm>
            <a:off x="6244070" y="486661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/>
              <a:t>олио</a:t>
            </a:r>
            <a:endParaRPr lang="es-E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01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60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994" name="Group 2">
            <a:extLst>
              <a:ext uri="{FF2B5EF4-FFF2-40B4-BE49-F238E27FC236}">
                <a16:creationId xmlns:a16="http://schemas.microsoft.com/office/drawing/2014/main" id="{D5612E30-177E-6E5E-72B2-F14B2D06BC73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85005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B41A2257-5179-8E0E-60C8-7CFD5416B7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5006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6F336A97-8E1E-C046-562A-D4F4B2020A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5007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610FF9EF-6FD7-06B3-A4BD-4F84832A32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5008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56495BB6-998E-B1BC-D239-1A4B4B09A4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5009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FF743AAE-0B06-B475-1D4B-081B29DEB4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5010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F69D6708-4289-90BA-F0A0-B9028BEC2B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84995" name="Text Box 9">
            <a:extLst>
              <a:ext uri="{FF2B5EF4-FFF2-40B4-BE49-F238E27FC236}">
                <a16:creationId xmlns:a16="http://schemas.microsoft.com/office/drawing/2014/main" id="{D9E16DBD-E2AC-2078-9A46-F0314B495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/>
              <a:t>7</a:t>
            </a:r>
          </a:p>
        </p:txBody>
      </p:sp>
      <p:pic>
        <p:nvPicPr>
          <p:cNvPr id="84996" name="Picture 10">
            <a:hlinkClick r:id="" action="ppaction://noaction">
              <a:snd r:embed="rId3" name="TORTILLA.wav"/>
            </a:hlinkClick>
            <a:extLst>
              <a:ext uri="{FF2B5EF4-FFF2-40B4-BE49-F238E27FC236}">
                <a16:creationId xmlns:a16="http://schemas.microsoft.com/office/drawing/2014/main" id="{12F83D18-1E61-B1F9-7143-A18A84BA3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6" b="7086"/>
          <a:stretch>
            <a:fillRect/>
          </a:stretch>
        </p:blipFill>
        <p:spPr bwMode="auto">
          <a:xfrm>
            <a:off x="1447800" y="2133600"/>
            <a:ext cx="15240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7" name="Picture 11">
            <a:hlinkClick r:id="" action="ppaction://noaction">
              <a:snd r:embed="rId5" name="HUEVO.wav"/>
            </a:hlinkClick>
            <a:extLst>
              <a:ext uri="{FF2B5EF4-FFF2-40B4-BE49-F238E27FC236}">
                <a16:creationId xmlns:a16="http://schemas.microsoft.com/office/drawing/2014/main" id="{8DCDD3B1-0F82-0E3A-B53F-C59240B30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" t="4724" r="7086" b="4724"/>
          <a:stretch>
            <a:fillRect/>
          </a:stretch>
        </p:blipFill>
        <p:spPr bwMode="auto">
          <a:xfrm>
            <a:off x="3886200" y="2209800"/>
            <a:ext cx="13081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8" name="Picture 12">
            <a:hlinkClick r:id="" action="ppaction://noaction">
              <a:snd r:embed="rId7" name="aceite.wav"/>
            </a:hlinkClick>
            <a:extLst>
              <a:ext uri="{FF2B5EF4-FFF2-40B4-BE49-F238E27FC236}">
                <a16:creationId xmlns:a16="http://schemas.microsoft.com/office/drawing/2014/main" id="{7F7FE0A5-1FEE-D4B9-EEFA-93AAAE30F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10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9" name="Picture 13">
            <a:hlinkClick r:id="" action="ppaction://noaction">
              <a:snd r:embed="rId9" name="SAL.wav"/>
            </a:hlinkClick>
            <a:extLst>
              <a:ext uri="{FF2B5EF4-FFF2-40B4-BE49-F238E27FC236}">
                <a16:creationId xmlns:a16="http://schemas.microsoft.com/office/drawing/2014/main" id="{48FD3F16-17C8-28E8-C276-1009E0837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00" name="Picture 14">
            <a:hlinkClick r:id="" action="ppaction://noaction">
              <a:snd r:embed="rId11" name="cafe.wav"/>
            </a:hlinkClick>
            <a:extLst>
              <a:ext uri="{FF2B5EF4-FFF2-40B4-BE49-F238E27FC236}">
                <a16:creationId xmlns:a16="http://schemas.microsoft.com/office/drawing/2014/main" id="{69912DD8-F724-DBD8-70D4-BC96E0020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810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01" name="Picture 15">
            <a:hlinkClick r:id="" action="ppaction://noaction">
              <a:snd r:embed="rId13" name="AZUCAR.wav"/>
            </a:hlinkClick>
            <a:extLst>
              <a:ext uri="{FF2B5EF4-FFF2-40B4-BE49-F238E27FC236}">
                <a16:creationId xmlns:a16="http://schemas.microsoft.com/office/drawing/2014/main" id="{873E7302-9B49-220C-198C-296E61DBC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6" b="7086"/>
          <a:stretch>
            <a:fillRect/>
          </a:stretch>
        </p:blipFill>
        <p:spPr bwMode="auto">
          <a:xfrm>
            <a:off x="6096000" y="2079625"/>
            <a:ext cx="16764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1490" name="Text Box 18">
            <a:hlinkClick r:id="" action="ppaction://noaction">
              <a:snd r:embed="rId3" name="TORTILLA.wav"/>
            </a:hlinkClick>
            <a:extLst>
              <a:ext uri="{FF2B5EF4-FFF2-40B4-BE49-F238E27FC236}">
                <a16:creationId xmlns:a16="http://schemas.microsoft.com/office/drawing/2014/main" id="{F02592D4-97CD-E6F5-FCF5-D6C2D8E69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44563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es-ES" dirty="0"/>
              <a:t>омлет</a:t>
            </a:r>
            <a:endParaRPr lang="es-ES" altLang="es-ES" dirty="0"/>
          </a:p>
        </p:txBody>
      </p:sp>
      <p:sp>
        <p:nvSpPr>
          <p:cNvPr id="85003" name="Rectangle 19">
            <a:hlinkClick r:id="rId15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D5730866-52D8-34DA-6AB8-8C513B034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69342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85004" name="Rectangle 20">
            <a:hlinkClick r:id="" action="ppaction://hlinkshowjump?jump=nextslide">
              <a:snd r:embed="rId16" name="arrow.wav"/>
            </a:hlinkClick>
            <a:extLst>
              <a:ext uri="{FF2B5EF4-FFF2-40B4-BE49-F238E27FC236}">
                <a16:creationId xmlns:a16="http://schemas.microsoft.com/office/drawing/2014/main" id="{27E5CDC2-3B58-EF7C-9553-578238C4B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22860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18" name="Group 2">
            <a:extLst>
              <a:ext uri="{FF2B5EF4-FFF2-40B4-BE49-F238E27FC236}">
                <a16:creationId xmlns:a16="http://schemas.microsoft.com/office/drawing/2014/main" id="{5EFD375D-99B2-E742-0222-0D956F82C7CC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86028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4224418A-345C-0EE6-8A89-FA02CFD0A0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6029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125995D0-5522-C498-30C5-183AF86AAD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6030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E6F6F5CA-3B1F-9777-5FCA-ADF71D3E83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6031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5F633282-85D5-A48F-EE63-DD3EBF178E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6032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664D9166-B7B5-2BBB-07D4-C4FAD674BD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6033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6CB759BF-175D-E8D4-520C-F06D0BC9E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86019" name="Text Box 9">
            <a:extLst>
              <a:ext uri="{FF2B5EF4-FFF2-40B4-BE49-F238E27FC236}">
                <a16:creationId xmlns:a16="http://schemas.microsoft.com/office/drawing/2014/main" id="{D81D4127-6387-387A-4BEE-A319F3A67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/>
              <a:t>7</a:t>
            </a:r>
          </a:p>
        </p:txBody>
      </p:sp>
      <p:pic>
        <p:nvPicPr>
          <p:cNvPr id="86020" name="Picture 11">
            <a:hlinkClick r:id="" action="ppaction://noaction">
              <a:snd r:embed="rId3" name="HUEVO.wav"/>
            </a:hlinkClick>
            <a:extLst>
              <a:ext uri="{FF2B5EF4-FFF2-40B4-BE49-F238E27FC236}">
                <a16:creationId xmlns:a16="http://schemas.microsoft.com/office/drawing/2014/main" id="{01F9898E-3580-1D64-96E4-4FB0E2CE3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" t="4724" r="7086" b="4724"/>
          <a:stretch>
            <a:fillRect/>
          </a:stretch>
        </p:blipFill>
        <p:spPr bwMode="auto">
          <a:xfrm>
            <a:off x="3886200" y="2209800"/>
            <a:ext cx="13081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1" name="Picture 12">
            <a:hlinkClick r:id="" action="ppaction://noaction">
              <a:snd r:embed="rId5" name="aceite.wav"/>
            </a:hlinkClick>
            <a:extLst>
              <a:ext uri="{FF2B5EF4-FFF2-40B4-BE49-F238E27FC236}">
                <a16:creationId xmlns:a16="http://schemas.microsoft.com/office/drawing/2014/main" id="{F0F2C16F-694B-0B04-6253-26891D840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10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2" name="Picture 13">
            <a:hlinkClick r:id="" action="ppaction://noaction">
              <a:snd r:embed="rId7" name="SAL.wav"/>
            </a:hlinkClick>
            <a:extLst>
              <a:ext uri="{FF2B5EF4-FFF2-40B4-BE49-F238E27FC236}">
                <a16:creationId xmlns:a16="http://schemas.microsoft.com/office/drawing/2014/main" id="{03D19A64-61C7-BA76-C583-92817E8F9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3" name="Picture 14">
            <a:hlinkClick r:id="" action="ppaction://noaction">
              <a:snd r:embed="rId9" name="cafe.wav"/>
            </a:hlinkClick>
            <a:extLst>
              <a:ext uri="{FF2B5EF4-FFF2-40B4-BE49-F238E27FC236}">
                <a16:creationId xmlns:a16="http://schemas.microsoft.com/office/drawing/2014/main" id="{983E5579-A08D-12F4-356E-F4A940682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810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4" name="Picture 15">
            <a:hlinkClick r:id="" action="ppaction://noaction">
              <a:snd r:embed="rId11" name="AZUCAR.wav"/>
            </a:hlinkClick>
            <a:extLst>
              <a:ext uri="{FF2B5EF4-FFF2-40B4-BE49-F238E27FC236}">
                <a16:creationId xmlns:a16="http://schemas.microsoft.com/office/drawing/2014/main" id="{AD296D17-BEB5-8CD4-0E39-E1B85C223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6" b="7086"/>
          <a:stretch>
            <a:fillRect/>
          </a:stretch>
        </p:blipFill>
        <p:spPr bwMode="auto">
          <a:xfrm>
            <a:off x="6096000" y="2079625"/>
            <a:ext cx="16764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2512" name="Text Box 16">
            <a:hlinkClick r:id="" action="ppaction://noaction">
              <a:snd r:embed="rId5" name="aceite.wav"/>
            </a:hlinkClick>
            <a:extLst>
              <a:ext uri="{FF2B5EF4-FFF2-40B4-BE49-F238E27FC236}">
                <a16:creationId xmlns:a16="http://schemas.microsoft.com/office/drawing/2014/main" id="{1BB4136D-2AB4-05B9-236D-900C1DB31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44563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es-ES" dirty="0"/>
              <a:t>олио</a:t>
            </a:r>
            <a:endParaRPr lang="es-ES" altLang="es-ES" dirty="0"/>
          </a:p>
        </p:txBody>
      </p:sp>
      <p:sp>
        <p:nvSpPr>
          <p:cNvPr id="86026" name="Rectangle 17">
            <a:hlinkClick r:id="rId13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30F49D3A-7ED2-27AF-3E2C-6A718D929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69342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86027" name="Rectangle 18">
            <a:hlinkClick r:id="" action="ppaction://hlinkshowjump?jump=nextslide">
              <a:snd r:embed="rId14" name="arrow.wav"/>
            </a:hlinkClick>
            <a:extLst>
              <a:ext uri="{FF2B5EF4-FFF2-40B4-BE49-F238E27FC236}">
                <a16:creationId xmlns:a16="http://schemas.microsoft.com/office/drawing/2014/main" id="{C360C705-2142-2873-C3AC-ED7891014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3724275"/>
            <a:ext cx="22860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042" name="Group 2">
            <a:extLst>
              <a:ext uri="{FF2B5EF4-FFF2-40B4-BE49-F238E27FC236}">
                <a16:creationId xmlns:a16="http://schemas.microsoft.com/office/drawing/2014/main" id="{5101C54C-F859-EF2A-905E-8911D5149D32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87051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3F95D50E-D946-E7D7-5487-A2396ABE7B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7052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EB0494A7-7906-BB1B-99D0-A5516A4DB4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7053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79E870D3-D654-A8AF-E10E-D78F4494FE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7054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D8A69B1E-F026-AC7D-D57A-17002935F4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7055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BEB09D05-C924-109E-32DD-6A90638CB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7056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1D4467D8-4411-0C4D-1AE9-D88E0D9401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87043" name="Text Box 9">
            <a:extLst>
              <a:ext uri="{FF2B5EF4-FFF2-40B4-BE49-F238E27FC236}">
                <a16:creationId xmlns:a16="http://schemas.microsoft.com/office/drawing/2014/main" id="{4895C89F-8719-8BAF-29F2-7B5F8AB60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/>
              <a:t>7</a:t>
            </a:r>
          </a:p>
        </p:txBody>
      </p:sp>
      <p:pic>
        <p:nvPicPr>
          <p:cNvPr id="87044" name="Picture 10">
            <a:hlinkClick r:id="" action="ppaction://noaction">
              <a:snd r:embed="rId3" name="HUEVO.wav"/>
            </a:hlinkClick>
            <a:extLst>
              <a:ext uri="{FF2B5EF4-FFF2-40B4-BE49-F238E27FC236}">
                <a16:creationId xmlns:a16="http://schemas.microsoft.com/office/drawing/2014/main" id="{6FCEBAEB-9A16-D099-AEC3-15237068D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" t="4724" r="7086" b="4724"/>
          <a:stretch>
            <a:fillRect/>
          </a:stretch>
        </p:blipFill>
        <p:spPr bwMode="auto">
          <a:xfrm>
            <a:off x="3886200" y="2209800"/>
            <a:ext cx="13081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5" name="Picture 12">
            <a:hlinkClick r:id="" action="ppaction://noaction">
              <a:snd r:embed="rId5" name="SAL.wav"/>
            </a:hlinkClick>
            <a:extLst>
              <a:ext uri="{FF2B5EF4-FFF2-40B4-BE49-F238E27FC236}">
                <a16:creationId xmlns:a16="http://schemas.microsoft.com/office/drawing/2014/main" id="{8DA2E530-97C4-B353-09F0-FA9D8AB4C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6" name="Picture 13">
            <a:hlinkClick r:id="" action="ppaction://noaction">
              <a:snd r:embed="rId7" name="cafe.wav"/>
            </a:hlinkClick>
            <a:extLst>
              <a:ext uri="{FF2B5EF4-FFF2-40B4-BE49-F238E27FC236}">
                <a16:creationId xmlns:a16="http://schemas.microsoft.com/office/drawing/2014/main" id="{623C3437-B24A-60DD-5610-23DD3CD42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810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7" name="Picture 14">
            <a:hlinkClick r:id="" action="ppaction://noaction">
              <a:snd r:embed="rId9" name="AZUCAR.wav"/>
            </a:hlinkClick>
            <a:extLst>
              <a:ext uri="{FF2B5EF4-FFF2-40B4-BE49-F238E27FC236}">
                <a16:creationId xmlns:a16="http://schemas.microsoft.com/office/drawing/2014/main" id="{25AD1302-3617-F4F6-1721-8A0AEECC9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6" b="7086"/>
          <a:stretch>
            <a:fillRect/>
          </a:stretch>
        </p:blipFill>
        <p:spPr bwMode="auto">
          <a:xfrm>
            <a:off x="6096000" y="2079625"/>
            <a:ext cx="16764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3535" name="Text Box 15">
            <a:hlinkClick r:id="" action="ppaction://noaction">
              <a:snd r:embed="rId7" name="cafe.wav"/>
            </a:hlinkClick>
            <a:extLst>
              <a:ext uri="{FF2B5EF4-FFF2-40B4-BE49-F238E27FC236}">
                <a16:creationId xmlns:a16="http://schemas.microsoft.com/office/drawing/2014/main" id="{082B5DA2-6260-0A5A-F0F7-588E4961C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44563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es-ES" dirty="0"/>
              <a:t>кафе</a:t>
            </a:r>
            <a:endParaRPr lang="es-ES" altLang="es-ES" dirty="0"/>
          </a:p>
        </p:txBody>
      </p:sp>
      <p:sp>
        <p:nvSpPr>
          <p:cNvPr id="87049" name="Rectangle 16">
            <a:hlinkClick r:id="rId11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63788E59-4F8D-2910-3FB1-5F2106276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69342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87050" name="Rectangle 17">
            <a:hlinkClick r:id="" action="ppaction://hlinkshowjump?jump=nextslide">
              <a:snd r:embed="rId12" name="arrow.wav"/>
            </a:hlinkClick>
            <a:extLst>
              <a:ext uri="{FF2B5EF4-FFF2-40B4-BE49-F238E27FC236}">
                <a16:creationId xmlns:a16="http://schemas.microsoft.com/office/drawing/2014/main" id="{A0939174-375B-DD81-3CCC-41F377DD6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3733800"/>
            <a:ext cx="22860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66" name="Group 2">
            <a:extLst>
              <a:ext uri="{FF2B5EF4-FFF2-40B4-BE49-F238E27FC236}">
                <a16:creationId xmlns:a16="http://schemas.microsoft.com/office/drawing/2014/main" id="{1058FEF5-018C-CFF1-C65B-5A47CBC92301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88074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DD255118-364F-B776-A573-19283D686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8075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0F75CB8A-00F1-BEC1-1935-50413F5870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8076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D938A404-C6CC-EF12-19FA-9EE7050121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8077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6A02422C-EDD4-1D84-F58D-5C0EB1704D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8078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8A632A2D-DE36-CD24-310F-1E64B6813A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8079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DA0C8FEE-EDF2-998F-3D89-12E67E474A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88067" name="Text Box 9">
            <a:extLst>
              <a:ext uri="{FF2B5EF4-FFF2-40B4-BE49-F238E27FC236}">
                <a16:creationId xmlns:a16="http://schemas.microsoft.com/office/drawing/2014/main" id="{C5C79BF6-E837-66C6-7CA4-D20C4EC64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/>
              <a:t>7</a:t>
            </a:r>
          </a:p>
        </p:txBody>
      </p:sp>
      <p:pic>
        <p:nvPicPr>
          <p:cNvPr id="88068" name="Picture 10">
            <a:hlinkClick r:id="" action="ppaction://noaction">
              <a:snd r:embed="rId3" name="HUEVO.wav"/>
            </a:hlinkClick>
            <a:extLst>
              <a:ext uri="{FF2B5EF4-FFF2-40B4-BE49-F238E27FC236}">
                <a16:creationId xmlns:a16="http://schemas.microsoft.com/office/drawing/2014/main" id="{02E4DDBC-B709-F8FF-F7F1-96C215982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" t="4724" r="7086" b="4724"/>
          <a:stretch>
            <a:fillRect/>
          </a:stretch>
        </p:blipFill>
        <p:spPr bwMode="auto">
          <a:xfrm>
            <a:off x="3886200" y="2209800"/>
            <a:ext cx="13081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9" name="Picture 11">
            <a:hlinkClick r:id="" action="ppaction://noaction">
              <a:snd r:embed="rId5" name="SAL.wav"/>
            </a:hlinkClick>
            <a:extLst>
              <a:ext uri="{FF2B5EF4-FFF2-40B4-BE49-F238E27FC236}">
                <a16:creationId xmlns:a16="http://schemas.microsoft.com/office/drawing/2014/main" id="{E50254C5-191B-443E-1835-966B5C35E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0" name="Picture 13">
            <a:hlinkClick r:id="" action="ppaction://noaction">
              <a:snd r:embed="rId7" name="AZUCAR.wav"/>
            </a:hlinkClick>
            <a:extLst>
              <a:ext uri="{FF2B5EF4-FFF2-40B4-BE49-F238E27FC236}">
                <a16:creationId xmlns:a16="http://schemas.microsoft.com/office/drawing/2014/main" id="{17FE23EF-0753-7FD5-E1DE-83F30C5D5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6" b="7086"/>
          <a:stretch>
            <a:fillRect/>
          </a:stretch>
        </p:blipFill>
        <p:spPr bwMode="auto">
          <a:xfrm>
            <a:off x="6096000" y="2079625"/>
            <a:ext cx="16764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4558" name="Text Box 14">
            <a:hlinkClick r:id="" action="ppaction://noaction">
              <a:snd r:embed="rId7" name="AZUCAR.wav"/>
            </a:hlinkClick>
            <a:extLst>
              <a:ext uri="{FF2B5EF4-FFF2-40B4-BE49-F238E27FC236}">
                <a16:creationId xmlns:a16="http://schemas.microsoft.com/office/drawing/2014/main" id="{EF4F608A-3A81-167D-5B9A-851031CC9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44563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es-ES" dirty="0"/>
              <a:t>захар</a:t>
            </a:r>
            <a:endParaRPr lang="es-ES" altLang="es-ES" dirty="0"/>
          </a:p>
        </p:txBody>
      </p:sp>
      <p:sp>
        <p:nvSpPr>
          <p:cNvPr id="88072" name="Rectangle 15">
            <a:hlinkClick r:id="rId9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FEE76B45-11BA-3345-4FA5-E3F40E7F4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69342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88073" name="Rectangle 16">
            <a:hlinkClick r:id="" action="ppaction://hlinkshowjump?jump=nextslide">
              <a:snd r:embed="rId10" name="arrow.wav"/>
            </a:hlinkClick>
            <a:extLst>
              <a:ext uri="{FF2B5EF4-FFF2-40B4-BE49-F238E27FC236}">
                <a16:creationId xmlns:a16="http://schemas.microsoft.com/office/drawing/2014/main" id="{E80274E3-331A-D1DF-5ED8-1EDFAF93F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981200"/>
            <a:ext cx="22860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090" name="Group 2">
            <a:extLst>
              <a:ext uri="{FF2B5EF4-FFF2-40B4-BE49-F238E27FC236}">
                <a16:creationId xmlns:a16="http://schemas.microsoft.com/office/drawing/2014/main" id="{BE2A641E-8A58-8336-3E06-1BE81A0DCDB2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89097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14B3B7D1-CBDD-C6E0-51CC-8C7925B70E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9098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DE0757B0-3C09-2629-AA07-7F22D55220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9099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5D7B0406-60EA-08E8-BECE-A8B688971E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9100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67495F46-59B3-171F-A65D-7FB0DC81FD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9101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B7C97E49-4A9D-10A7-4F96-49BF185BC7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9102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F78D023F-F6D8-0EF0-2891-F3AF2F32AB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89091" name="Text Box 9">
            <a:extLst>
              <a:ext uri="{FF2B5EF4-FFF2-40B4-BE49-F238E27FC236}">
                <a16:creationId xmlns:a16="http://schemas.microsoft.com/office/drawing/2014/main" id="{7D383657-B5A6-390C-BCDD-A6758439A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/>
              <a:t>7</a:t>
            </a:r>
          </a:p>
        </p:txBody>
      </p:sp>
      <p:pic>
        <p:nvPicPr>
          <p:cNvPr id="89092" name="Picture 10">
            <a:hlinkClick r:id="" action="ppaction://noaction">
              <a:snd r:embed="rId3" name="HUEVO.wav"/>
            </a:hlinkClick>
            <a:extLst>
              <a:ext uri="{FF2B5EF4-FFF2-40B4-BE49-F238E27FC236}">
                <a16:creationId xmlns:a16="http://schemas.microsoft.com/office/drawing/2014/main" id="{9C11D044-6471-79BE-8811-E42C36C7D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" t="4724" r="7086" b="4724"/>
          <a:stretch>
            <a:fillRect/>
          </a:stretch>
        </p:blipFill>
        <p:spPr bwMode="auto">
          <a:xfrm>
            <a:off x="3886200" y="2209800"/>
            <a:ext cx="13081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3" name="Picture 11">
            <a:hlinkClick r:id="" action="ppaction://noaction">
              <a:snd r:embed="rId5" name="SAL.wav"/>
            </a:hlinkClick>
            <a:extLst>
              <a:ext uri="{FF2B5EF4-FFF2-40B4-BE49-F238E27FC236}">
                <a16:creationId xmlns:a16="http://schemas.microsoft.com/office/drawing/2014/main" id="{36B68609-F7EA-9B93-41E7-DAC81E2EA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5581" name="Text Box 13">
            <a:hlinkClick r:id="" action="ppaction://noaction">
              <a:snd r:embed="rId5" name="SAL.wav"/>
            </a:hlinkClick>
            <a:extLst>
              <a:ext uri="{FF2B5EF4-FFF2-40B4-BE49-F238E27FC236}">
                <a16:creationId xmlns:a16="http://schemas.microsoft.com/office/drawing/2014/main" id="{48D8C56F-901C-99CC-0B85-A8AFEDD19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44563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es-ES" dirty="0"/>
              <a:t>сол</a:t>
            </a:r>
            <a:endParaRPr lang="es-ES" altLang="es-ES" dirty="0"/>
          </a:p>
        </p:txBody>
      </p:sp>
      <p:sp>
        <p:nvSpPr>
          <p:cNvPr id="89095" name="Rectangle 14">
            <a:hlinkClick r:id="rId7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31B36E15-F1D5-E1CA-3189-B8C069DD0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69342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89096" name="Rectangle 15">
            <a:hlinkClick r:id="" action="ppaction://hlinkshowjump?jump=nextslide">
              <a:snd r:embed="rId8" name="arrow.wav"/>
            </a:hlinkClick>
            <a:extLst>
              <a:ext uri="{FF2B5EF4-FFF2-40B4-BE49-F238E27FC236}">
                <a16:creationId xmlns:a16="http://schemas.microsoft.com/office/drawing/2014/main" id="{69B7CD4F-BF94-54AA-5923-CE0BE5246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733800"/>
            <a:ext cx="22860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14" name="Group 2">
            <a:extLst>
              <a:ext uri="{FF2B5EF4-FFF2-40B4-BE49-F238E27FC236}">
                <a16:creationId xmlns:a16="http://schemas.microsoft.com/office/drawing/2014/main" id="{9D90D27D-21A9-DBDA-2710-7590DE733CEF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90120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6B2DC700-7C9E-6FB4-FC1B-3489C8EE38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0121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F5FDFAF0-1C18-2D77-330C-D207F3A889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0122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7F1BE001-FC32-ED94-7771-ECC1C06863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0123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32E31068-4CB4-BA99-CF6A-EEC289F2A5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0124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19C89F3C-006E-6FF4-D6B4-53C93CA1B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0125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2590889E-FBA2-2670-5CF1-F9E9C64A52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90115" name="Text Box 9">
            <a:extLst>
              <a:ext uri="{FF2B5EF4-FFF2-40B4-BE49-F238E27FC236}">
                <a16:creationId xmlns:a16="http://schemas.microsoft.com/office/drawing/2014/main" id="{F9E43511-2EBF-6D93-5944-7DA725890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/>
              <a:t>7</a:t>
            </a:r>
          </a:p>
        </p:txBody>
      </p:sp>
      <p:pic>
        <p:nvPicPr>
          <p:cNvPr id="90116" name="Picture 10">
            <a:hlinkClick r:id="" action="ppaction://noaction">
              <a:snd r:embed="rId3" name="HUEVO.wav"/>
            </a:hlinkClick>
            <a:extLst>
              <a:ext uri="{FF2B5EF4-FFF2-40B4-BE49-F238E27FC236}">
                <a16:creationId xmlns:a16="http://schemas.microsoft.com/office/drawing/2014/main" id="{81059B67-4B2B-664C-8DEE-6546A5E55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" t="4724" r="7086" b="4724"/>
          <a:stretch>
            <a:fillRect/>
          </a:stretch>
        </p:blipFill>
        <p:spPr bwMode="auto">
          <a:xfrm>
            <a:off x="3886200" y="2209800"/>
            <a:ext cx="13081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6604" name="Text Box 12">
            <a:hlinkClick r:id="" action="ppaction://noaction">
              <a:snd r:embed="rId3" name="HUEVO.wav"/>
            </a:hlinkClick>
            <a:extLst>
              <a:ext uri="{FF2B5EF4-FFF2-40B4-BE49-F238E27FC236}">
                <a16:creationId xmlns:a16="http://schemas.microsoft.com/office/drawing/2014/main" id="{D184772C-C324-3C02-B8DC-8FCAE0718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44563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es-ES" dirty="0"/>
              <a:t>яйце</a:t>
            </a:r>
            <a:endParaRPr lang="es-ES" altLang="es-ES" dirty="0"/>
          </a:p>
        </p:txBody>
      </p:sp>
      <p:sp>
        <p:nvSpPr>
          <p:cNvPr id="90118" name="Rectangle 13">
            <a:hlinkClick r:id="rId5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71BAD2B6-2FE2-8BEB-B0FF-D402EBAA4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69342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90119" name="Rectangle 14">
            <a:hlinkClick r:id="" action="ppaction://hlinkshowjump?jump=nextslide">
              <a:snd r:embed="rId6" name="arrow.wav"/>
            </a:hlinkClick>
            <a:extLst>
              <a:ext uri="{FF2B5EF4-FFF2-40B4-BE49-F238E27FC236}">
                <a16:creationId xmlns:a16="http://schemas.microsoft.com/office/drawing/2014/main" id="{275AA436-199C-2D88-1B18-28005B025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1981200"/>
            <a:ext cx="22860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38" name="Group 2">
            <a:extLst>
              <a:ext uri="{FF2B5EF4-FFF2-40B4-BE49-F238E27FC236}">
                <a16:creationId xmlns:a16="http://schemas.microsoft.com/office/drawing/2014/main" id="{5162EBB5-A178-BC4D-B69C-003CA1553AF7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723900"/>
            <a:ext cx="6975475" cy="4689476"/>
            <a:chOff x="694" y="240"/>
            <a:chExt cx="4394" cy="2978"/>
          </a:xfrm>
        </p:grpSpPr>
        <p:sp>
          <p:nvSpPr>
            <p:cNvPr id="91148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B4EEB262-869E-AB91-F67D-16DE0A31DF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1149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38396F68-BC29-53D1-EB7D-881808EF4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1150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E6E8F613-D140-EB62-07A8-40085F4788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1151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D6DA7456-69B0-6AA7-FAD2-9B067C969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1152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0C2BB67A-7D17-1104-2937-47D16E0D28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1153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E6B3B8BC-44E0-9327-6BE0-E05D6BA34F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91139" name="Text Box 9">
            <a:extLst>
              <a:ext uri="{FF2B5EF4-FFF2-40B4-BE49-F238E27FC236}">
                <a16:creationId xmlns:a16="http://schemas.microsoft.com/office/drawing/2014/main" id="{94E487ED-0A4E-2ADE-0574-34E231ACE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7620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 dirty="0"/>
              <a:t>8</a:t>
            </a:r>
          </a:p>
        </p:txBody>
      </p:sp>
      <p:pic>
        <p:nvPicPr>
          <p:cNvPr id="1602572" name="Picture 12">
            <a:hlinkClick r:id="" action="ppaction://noaction">
              <a:snd r:embed="rId3" name="CHOCOLATE.wav"/>
            </a:hlinkClick>
            <a:extLst>
              <a:ext uri="{FF2B5EF4-FFF2-40B4-BE49-F238E27FC236}">
                <a16:creationId xmlns:a16="http://schemas.microsoft.com/office/drawing/2014/main" id="{B0F3C610-1F55-0D0A-8B08-C3BCC783F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437" y="945356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2573" name="Picture 13">
            <a:hlinkClick r:id="" action="ppaction://noaction">
              <a:snd r:embed="rId5" name="TARTA.wav"/>
            </a:hlinkClick>
            <a:extLst>
              <a:ext uri="{FF2B5EF4-FFF2-40B4-BE49-F238E27FC236}">
                <a16:creationId xmlns:a16="http://schemas.microsoft.com/office/drawing/2014/main" id="{DEBB5AE2-1751-FA38-3547-D09A8889E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418" y="945586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2574" name="Picture 14">
            <a:hlinkClick r:id="" action="ppaction://noaction">
              <a:snd r:embed="rId7" name="TOMATE.wav"/>
            </a:hlinkClick>
            <a:extLst>
              <a:ext uri="{FF2B5EF4-FFF2-40B4-BE49-F238E27FC236}">
                <a16:creationId xmlns:a16="http://schemas.microsoft.com/office/drawing/2014/main" id="{79D15E71-F199-2901-DC0C-FFE04FE2B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885" y="869242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2575" name="Picture 15">
            <a:hlinkClick r:id="" action="ppaction://noaction">
              <a:snd r:embed="rId9" name="ZANAHORIA.wav"/>
            </a:hlinkClick>
            <a:extLst>
              <a:ext uri="{FF2B5EF4-FFF2-40B4-BE49-F238E27FC236}">
                <a16:creationId xmlns:a16="http://schemas.microsoft.com/office/drawing/2014/main" id="{250F8136-04F3-B3C3-1693-43788C422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437" y="3080918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2576" name="Picture 16">
            <a:hlinkClick r:id="" action="ppaction://noaction">
              <a:snd r:embed="rId11" name="CEBOLLA.wav"/>
            </a:hlinkClick>
            <a:extLst>
              <a:ext uri="{FF2B5EF4-FFF2-40B4-BE49-F238E27FC236}">
                <a16:creationId xmlns:a16="http://schemas.microsoft.com/office/drawing/2014/main" id="{14279FD2-370A-9372-E1E6-CBFA6ED50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181" y="3080918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2577" name="Picture 17">
            <a:hlinkClick r:id="" action="ppaction://noaction">
              <a:snd r:embed="rId13" name="AJO.wav"/>
            </a:hlinkClick>
            <a:extLst>
              <a:ext uri="{FF2B5EF4-FFF2-40B4-BE49-F238E27FC236}">
                <a16:creationId xmlns:a16="http://schemas.microsoft.com/office/drawing/2014/main" id="{2C5DF23A-3856-C731-FD57-DDDB8C7F9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485" y="3181363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02578" name="Line 1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3184805-692B-250D-C906-96F25A4686F1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0075" y="6134100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602579" name="Rectangl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74E0D4D-8CDF-CBFA-171C-D7644D344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25" y="5867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090F9CB-BE5A-AA97-205C-FF1C184E53E5}"/>
              </a:ext>
            </a:extLst>
          </p:cNvPr>
          <p:cNvSpPr txBox="1"/>
          <p:nvPr/>
        </p:nvSpPr>
        <p:spPr>
          <a:xfrm>
            <a:off x="1676400" y="2590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шоколад</a:t>
            </a:r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9272427-BB12-EF6D-F2CC-03C410E0D92B}"/>
              </a:ext>
            </a:extLst>
          </p:cNvPr>
          <p:cNvSpPr txBox="1"/>
          <p:nvPr/>
        </p:nvSpPr>
        <p:spPr>
          <a:xfrm>
            <a:off x="3962400" y="2590800"/>
            <a:ext cx="1254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/>
              <a:t>торта</a:t>
            </a:r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0EC7790-54D4-EF01-42D2-F07A7E6DFA04}"/>
              </a:ext>
            </a:extLst>
          </p:cNvPr>
          <p:cNvSpPr txBox="1"/>
          <p:nvPr/>
        </p:nvSpPr>
        <p:spPr>
          <a:xfrm>
            <a:off x="6327485" y="2590800"/>
            <a:ext cx="987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/>
              <a:t>домат</a:t>
            </a:r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986F750-E865-7ED7-1533-4519ACCEE837}"/>
              </a:ext>
            </a:extLst>
          </p:cNvPr>
          <p:cNvSpPr txBox="1"/>
          <p:nvPr/>
        </p:nvSpPr>
        <p:spPr>
          <a:xfrm>
            <a:off x="1676400" y="4800600"/>
            <a:ext cx="1111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/>
              <a:t>морков</a:t>
            </a:r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7DA4E9F-A844-D675-3F52-ADA212A143F7}"/>
              </a:ext>
            </a:extLst>
          </p:cNvPr>
          <p:cNvSpPr txBox="1"/>
          <p:nvPr/>
        </p:nvSpPr>
        <p:spPr>
          <a:xfrm>
            <a:off x="4031383" y="4800600"/>
            <a:ext cx="1070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/>
              <a:t>лук</a:t>
            </a:r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0431265-CD5E-6DD8-59A9-4C2564360641}"/>
              </a:ext>
            </a:extLst>
          </p:cNvPr>
          <p:cNvSpPr txBox="1"/>
          <p:nvPr/>
        </p:nvSpPr>
        <p:spPr>
          <a:xfrm>
            <a:off x="6365585" y="4800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/>
              <a:t>чесън</a:t>
            </a:r>
            <a:endParaRPr lang="es-E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02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602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62" name="Group 2">
            <a:extLst>
              <a:ext uri="{FF2B5EF4-FFF2-40B4-BE49-F238E27FC236}">
                <a16:creationId xmlns:a16="http://schemas.microsoft.com/office/drawing/2014/main" id="{3330DB18-AF9F-F82A-3D99-74ABD85D0557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92173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67FD760D-384A-86D4-F4BA-B253507355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2174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C9B1085E-7382-310B-FDFA-B244D7AE7F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2175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E06B746E-4E79-AF18-EC52-F3BAEB19DB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2176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3ADE7FC0-8049-B573-4374-49DE2DAF81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2177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F5DCB8CA-34A5-FAB2-2E86-4F49875DE6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2178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F5643B28-CEF9-4282-9185-AE36BAAD37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92163" name="Text Box 9">
            <a:extLst>
              <a:ext uri="{FF2B5EF4-FFF2-40B4-BE49-F238E27FC236}">
                <a16:creationId xmlns:a16="http://schemas.microsoft.com/office/drawing/2014/main" id="{46916A3B-1994-F141-E793-991315B3A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/>
              <a:t>8</a:t>
            </a:r>
          </a:p>
        </p:txBody>
      </p:sp>
      <p:pic>
        <p:nvPicPr>
          <p:cNvPr id="92164" name="Picture 10">
            <a:hlinkClick r:id="" action="ppaction://noaction">
              <a:snd r:embed="rId3" name="CHOCOLATE.wav"/>
            </a:hlinkClick>
            <a:extLst>
              <a:ext uri="{FF2B5EF4-FFF2-40B4-BE49-F238E27FC236}">
                <a16:creationId xmlns:a16="http://schemas.microsoft.com/office/drawing/2014/main" id="{BB3FFE53-89D0-5CCB-2B1A-467B365E8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57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5" name="Picture 11">
            <a:hlinkClick r:id="" action="ppaction://noaction">
              <a:snd r:embed="rId5" name="TARTA.wav"/>
            </a:hlinkClick>
            <a:extLst>
              <a:ext uri="{FF2B5EF4-FFF2-40B4-BE49-F238E27FC236}">
                <a16:creationId xmlns:a16="http://schemas.microsoft.com/office/drawing/2014/main" id="{0F47DC7F-951F-B395-880D-ED0B2F361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057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6" name="Picture 12">
            <a:hlinkClick r:id="" action="ppaction://noaction">
              <a:snd r:embed="rId7" name="TOMATE.wav"/>
            </a:hlinkClick>
            <a:extLst>
              <a:ext uri="{FF2B5EF4-FFF2-40B4-BE49-F238E27FC236}">
                <a16:creationId xmlns:a16="http://schemas.microsoft.com/office/drawing/2014/main" id="{34755A67-F2F0-022A-FB24-1F1C3D8B4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57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7" name="Picture 13">
            <a:hlinkClick r:id="" action="ppaction://noaction">
              <a:snd r:embed="rId9" name="ZANAHORIA.wav"/>
            </a:hlinkClick>
            <a:extLst>
              <a:ext uri="{FF2B5EF4-FFF2-40B4-BE49-F238E27FC236}">
                <a16:creationId xmlns:a16="http://schemas.microsoft.com/office/drawing/2014/main" id="{E4ED3A2B-E3F5-2C3D-8E77-748828495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8" name="Picture 14">
            <a:hlinkClick r:id="" action="ppaction://noaction">
              <a:snd r:embed="rId11" name="CEBOLLA.wav"/>
            </a:hlinkClick>
            <a:extLst>
              <a:ext uri="{FF2B5EF4-FFF2-40B4-BE49-F238E27FC236}">
                <a16:creationId xmlns:a16="http://schemas.microsoft.com/office/drawing/2014/main" id="{5844DC1C-CA19-7597-9145-D825C6573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10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9" name="Picture 15">
            <a:hlinkClick r:id="" action="ppaction://noaction">
              <a:snd r:embed="rId13" name="AJO.wav"/>
            </a:hlinkClick>
            <a:extLst>
              <a:ext uri="{FF2B5EF4-FFF2-40B4-BE49-F238E27FC236}">
                <a16:creationId xmlns:a16="http://schemas.microsoft.com/office/drawing/2014/main" id="{2B67FD72-8914-360C-9875-F6EA6C25E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8862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7634" name="Text Box 18">
            <a:hlinkClick r:id="" action="ppaction://noaction">
              <a:snd r:embed="rId9" name="ZANAHORIA.wav"/>
            </a:hlinkClick>
            <a:extLst>
              <a:ext uri="{FF2B5EF4-FFF2-40B4-BE49-F238E27FC236}">
                <a16:creationId xmlns:a16="http://schemas.microsoft.com/office/drawing/2014/main" id="{D0AE297B-984A-772A-2913-FA3A60BF1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44563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es-ES" dirty="0"/>
              <a:t>морков</a:t>
            </a:r>
            <a:endParaRPr lang="es-ES" altLang="es-ES" dirty="0"/>
          </a:p>
        </p:txBody>
      </p:sp>
      <p:sp>
        <p:nvSpPr>
          <p:cNvPr id="92171" name="Rectangle 19">
            <a:hlinkClick r:id="rId15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397653FB-0B63-A6F3-5F10-57D386003D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69342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92172" name="Rectangle 20">
            <a:hlinkClick r:id="" action="ppaction://hlinkshowjump?jump=nextslide">
              <a:snd r:embed="rId16" name="arrow.wav"/>
            </a:hlinkClick>
            <a:extLst>
              <a:ext uri="{FF2B5EF4-FFF2-40B4-BE49-F238E27FC236}">
                <a16:creationId xmlns:a16="http://schemas.microsoft.com/office/drawing/2014/main" id="{AB6E0D47-684F-024E-C985-EAFFDEEA2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733800"/>
            <a:ext cx="22860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>
            <a:extLst>
              <a:ext uri="{FF2B5EF4-FFF2-40B4-BE49-F238E27FC236}">
                <a16:creationId xmlns:a16="http://schemas.microsoft.com/office/drawing/2014/main" id="{AEBBC993-41F4-6178-CD38-978A5E52B55A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10248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E9C67613-A769-32F1-2E19-CD715AD277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249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751CEAF0-1E65-21A6-EF6B-C3D4B5A869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250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881EF138-F777-EE51-FBBE-FB6B9B5AA0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251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45CB611B-54A3-70AC-D640-31CFEC7D2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252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4DD626D3-CCD0-9F05-4A11-235222EEB0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253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10DBC769-0706-5744-6BD0-DB187E9F8B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0243" name="Text Box 9">
            <a:extLst>
              <a:ext uri="{FF2B5EF4-FFF2-40B4-BE49-F238E27FC236}">
                <a16:creationId xmlns:a16="http://schemas.microsoft.com/office/drawing/2014/main" id="{85B07496-9E68-AC05-23DC-D5F23CD58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/>
              <a:t>1</a:t>
            </a:r>
          </a:p>
        </p:txBody>
      </p:sp>
      <p:pic>
        <p:nvPicPr>
          <p:cNvPr id="10244" name="Picture 11">
            <a:hlinkClick r:id="" action="ppaction://noaction">
              <a:snd r:embed="rId3" name="cocinar.wav"/>
            </a:hlinkClick>
            <a:extLst>
              <a:ext uri="{FF2B5EF4-FFF2-40B4-BE49-F238E27FC236}">
                <a16:creationId xmlns:a16="http://schemas.microsoft.com/office/drawing/2014/main" id="{4E3B620D-BBC0-2FCF-6AA4-819BB096F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57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12">
            <a:hlinkClick r:id="" action="ppaction://noaction">
              <a:snd r:embed="rId3" name="cocinar.wav"/>
            </a:hlinkClick>
            <a:extLst>
              <a:ext uri="{FF2B5EF4-FFF2-40B4-BE49-F238E27FC236}">
                <a16:creationId xmlns:a16="http://schemas.microsoft.com/office/drawing/2014/main" id="{DC245107-3EB4-4CAE-1446-F1F3B1DA3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44563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es-ES"/>
              <a:t>ГОТВЯ</a:t>
            </a:r>
            <a:endParaRPr lang="es-ES" altLang="es-ES"/>
          </a:p>
        </p:txBody>
      </p:sp>
      <p:sp>
        <p:nvSpPr>
          <p:cNvPr id="10246" name="Rectangle 13">
            <a:hlinkClick r:id="rId5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C42C0869-0D67-167D-88E7-86078F7F4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69342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10247" name="Rectangle 14">
            <a:hlinkClick r:id="" action="ppaction://hlinkshowjump?jump=nextslide">
              <a:snd r:embed="rId6" name="arrow.wav"/>
            </a:hlinkClick>
            <a:extLst>
              <a:ext uri="{FF2B5EF4-FFF2-40B4-BE49-F238E27FC236}">
                <a16:creationId xmlns:a16="http://schemas.microsoft.com/office/drawing/2014/main" id="{1CB7BDC1-87EB-672B-EA7C-09AE078B0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981200"/>
            <a:ext cx="22860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86" name="Group 2">
            <a:extLst>
              <a:ext uri="{FF2B5EF4-FFF2-40B4-BE49-F238E27FC236}">
                <a16:creationId xmlns:a16="http://schemas.microsoft.com/office/drawing/2014/main" id="{18F129C8-FD28-EC69-FB2D-D52F14370451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93196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24F65B57-1ACC-8299-78E0-50E0F674E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3197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8FC23E4C-5B29-4C17-7F1B-704D75937F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3198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843F0DD1-95A1-5C5F-4608-6F0EF65624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3199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1ABD0B10-87AD-6DAF-1CFA-8794ACE60C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3200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9A7B2706-B408-CCA1-EF64-9DBF637943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3201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4612E665-241B-E586-A034-7C2F7576B8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93187" name="Text Box 9">
            <a:extLst>
              <a:ext uri="{FF2B5EF4-FFF2-40B4-BE49-F238E27FC236}">
                <a16:creationId xmlns:a16="http://schemas.microsoft.com/office/drawing/2014/main" id="{F6CE3A75-CFA1-5012-611D-2F47E8537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/>
              <a:t>8</a:t>
            </a:r>
          </a:p>
        </p:txBody>
      </p:sp>
      <p:pic>
        <p:nvPicPr>
          <p:cNvPr id="93188" name="Picture 10">
            <a:hlinkClick r:id="" action="ppaction://noaction">
              <a:snd r:embed="rId3" name="CHOCOLATE.wav"/>
            </a:hlinkClick>
            <a:extLst>
              <a:ext uri="{FF2B5EF4-FFF2-40B4-BE49-F238E27FC236}">
                <a16:creationId xmlns:a16="http://schemas.microsoft.com/office/drawing/2014/main" id="{F26BED86-9E57-59C5-8404-B32E8D176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57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9" name="Picture 11">
            <a:hlinkClick r:id="" action="ppaction://noaction">
              <a:snd r:embed="rId5" name="TARTA.wav"/>
            </a:hlinkClick>
            <a:extLst>
              <a:ext uri="{FF2B5EF4-FFF2-40B4-BE49-F238E27FC236}">
                <a16:creationId xmlns:a16="http://schemas.microsoft.com/office/drawing/2014/main" id="{CC63766A-E585-52BC-1C56-E37B77D6D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057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0" name="Picture 12">
            <a:hlinkClick r:id="" action="ppaction://noaction">
              <a:snd r:embed="rId7" name="TOMATE.wav"/>
            </a:hlinkClick>
            <a:extLst>
              <a:ext uri="{FF2B5EF4-FFF2-40B4-BE49-F238E27FC236}">
                <a16:creationId xmlns:a16="http://schemas.microsoft.com/office/drawing/2014/main" id="{0DB6A050-BF9F-9263-7ACC-FFF62C779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57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1" name="Picture 14">
            <a:hlinkClick r:id="" action="ppaction://noaction">
              <a:snd r:embed="rId9" name="CEBOLLA.wav"/>
            </a:hlinkClick>
            <a:extLst>
              <a:ext uri="{FF2B5EF4-FFF2-40B4-BE49-F238E27FC236}">
                <a16:creationId xmlns:a16="http://schemas.microsoft.com/office/drawing/2014/main" id="{B5BE78C7-B065-568B-6F3B-03027E991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10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2" name="Picture 15">
            <a:hlinkClick r:id="" action="ppaction://noaction">
              <a:snd r:embed="rId11" name="AJO.wav"/>
            </a:hlinkClick>
            <a:extLst>
              <a:ext uri="{FF2B5EF4-FFF2-40B4-BE49-F238E27FC236}">
                <a16:creationId xmlns:a16="http://schemas.microsoft.com/office/drawing/2014/main" id="{CF148B8F-A337-A73F-0D7C-EBB6622B1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8862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656" name="Text Box 16">
            <a:hlinkClick r:id="" action="ppaction://noaction">
              <a:snd r:embed="rId7" name="TOMATE.wav"/>
            </a:hlinkClick>
            <a:extLst>
              <a:ext uri="{FF2B5EF4-FFF2-40B4-BE49-F238E27FC236}">
                <a16:creationId xmlns:a16="http://schemas.microsoft.com/office/drawing/2014/main" id="{BD0E9D95-A2A3-7C24-C3D3-B2DBFFC48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44563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es-ES" dirty="0"/>
              <a:t>домат</a:t>
            </a:r>
            <a:endParaRPr lang="es-ES" altLang="es-ES" dirty="0"/>
          </a:p>
        </p:txBody>
      </p:sp>
      <p:sp>
        <p:nvSpPr>
          <p:cNvPr id="93194" name="Rectangle 17">
            <a:hlinkClick r:id="rId13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F64360E1-7C04-1A22-FD68-285F3C792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69342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93195" name="Rectangle 18">
            <a:hlinkClick r:id="" action="ppaction://hlinkshowjump?jump=nextslide">
              <a:snd r:embed="rId14" name="arrow.wav"/>
            </a:hlinkClick>
            <a:extLst>
              <a:ext uri="{FF2B5EF4-FFF2-40B4-BE49-F238E27FC236}">
                <a16:creationId xmlns:a16="http://schemas.microsoft.com/office/drawing/2014/main" id="{FC5DE2F1-E32C-AAF5-1676-8BDE5EAFA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981200"/>
            <a:ext cx="22860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210" name="Group 2">
            <a:extLst>
              <a:ext uri="{FF2B5EF4-FFF2-40B4-BE49-F238E27FC236}">
                <a16:creationId xmlns:a16="http://schemas.microsoft.com/office/drawing/2014/main" id="{5215511E-46B1-47E7-3075-3F9228200E0D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94219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23A40447-C1B8-1049-2D54-40011CEF0E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4220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4686FD27-085D-CD35-CBA0-2BEBD7877E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4221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E0484952-5E16-4F80-D145-6CC3CF3E8F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4222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9A5B1743-CF68-1FD2-4C25-CBFCECC7E2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4223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A8C513E5-5AA3-4DD3-CD11-6EFF62A577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4224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5A39AB25-A07E-41F4-D687-2ECB8EF562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94211" name="Text Box 9">
            <a:extLst>
              <a:ext uri="{FF2B5EF4-FFF2-40B4-BE49-F238E27FC236}">
                <a16:creationId xmlns:a16="http://schemas.microsoft.com/office/drawing/2014/main" id="{48656D17-5F48-DC31-8084-74E6236BF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/>
              <a:t>8</a:t>
            </a:r>
          </a:p>
        </p:txBody>
      </p:sp>
      <p:pic>
        <p:nvPicPr>
          <p:cNvPr id="94212" name="Picture 10">
            <a:hlinkClick r:id="" action="ppaction://noaction">
              <a:snd r:embed="rId3" name="CHOCOLATE.wav"/>
            </a:hlinkClick>
            <a:extLst>
              <a:ext uri="{FF2B5EF4-FFF2-40B4-BE49-F238E27FC236}">
                <a16:creationId xmlns:a16="http://schemas.microsoft.com/office/drawing/2014/main" id="{88338CE8-363E-0B9F-CD17-FB6AE6CFD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57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3" name="Picture 11">
            <a:hlinkClick r:id="" action="ppaction://noaction">
              <a:snd r:embed="rId5" name="TARTA.wav"/>
            </a:hlinkClick>
            <a:extLst>
              <a:ext uri="{FF2B5EF4-FFF2-40B4-BE49-F238E27FC236}">
                <a16:creationId xmlns:a16="http://schemas.microsoft.com/office/drawing/2014/main" id="{09FF9586-5DA2-577E-4B2D-D61C953A7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057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4" name="Picture 13">
            <a:hlinkClick r:id="" action="ppaction://noaction">
              <a:snd r:embed="rId7" name="CEBOLLA.wav"/>
            </a:hlinkClick>
            <a:extLst>
              <a:ext uri="{FF2B5EF4-FFF2-40B4-BE49-F238E27FC236}">
                <a16:creationId xmlns:a16="http://schemas.microsoft.com/office/drawing/2014/main" id="{694ED5E2-0704-5FB4-31F9-A90667341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10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5" name="Picture 14">
            <a:hlinkClick r:id="" action="ppaction://noaction">
              <a:snd r:embed="rId9" name="AJO.wav"/>
            </a:hlinkClick>
            <a:extLst>
              <a:ext uri="{FF2B5EF4-FFF2-40B4-BE49-F238E27FC236}">
                <a16:creationId xmlns:a16="http://schemas.microsoft.com/office/drawing/2014/main" id="{D0FAF405-7E00-9FC4-E6D1-9E457F1C2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8862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9679" name="Text Box 15">
            <a:hlinkClick r:id="" action="ppaction://noaction">
              <a:snd r:embed="rId3" name="CHOCOLATE.wav"/>
            </a:hlinkClick>
            <a:extLst>
              <a:ext uri="{FF2B5EF4-FFF2-40B4-BE49-F238E27FC236}">
                <a16:creationId xmlns:a16="http://schemas.microsoft.com/office/drawing/2014/main" id="{0266F7C7-7C36-7FDC-F8AE-B6B321AA7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44563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es-ES" dirty="0"/>
              <a:t>шоколад</a:t>
            </a:r>
            <a:endParaRPr lang="es-ES" altLang="es-ES" dirty="0"/>
          </a:p>
        </p:txBody>
      </p:sp>
      <p:sp>
        <p:nvSpPr>
          <p:cNvPr id="94217" name="Rectangle 16">
            <a:hlinkClick r:id="rId11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E554D695-9C76-2519-EFD4-5A81AF4830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69342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94218" name="Rectangle 17">
            <a:hlinkClick r:id="" action="ppaction://hlinkshowjump?jump=nextslide">
              <a:snd r:embed="rId12" name="arrow.wav"/>
            </a:hlinkClick>
            <a:extLst>
              <a:ext uri="{FF2B5EF4-FFF2-40B4-BE49-F238E27FC236}">
                <a16:creationId xmlns:a16="http://schemas.microsoft.com/office/drawing/2014/main" id="{F5FB638B-5D44-7FBE-8DE7-74B2059F2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22860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34" name="Group 2">
            <a:extLst>
              <a:ext uri="{FF2B5EF4-FFF2-40B4-BE49-F238E27FC236}">
                <a16:creationId xmlns:a16="http://schemas.microsoft.com/office/drawing/2014/main" id="{5945A987-8F77-38FA-FB6C-1E7ECE6E02A8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95242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970BA37A-198E-97CB-8D57-232DDEC29C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5243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4422C2E0-3033-AA81-7019-908B0193FE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5244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F67BDCC6-4B58-3A9B-0C32-F0143EC46F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5245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D8437179-E88D-1A6F-2697-7545FDDC0B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5246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B9F2FBD4-9688-EC73-D17C-13D5607C76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5247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3F5FD0F0-31F6-BDBA-7433-AE5DF15F4B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95235" name="Text Box 9">
            <a:extLst>
              <a:ext uri="{FF2B5EF4-FFF2-40B4-BE49-F238E27FC236}">
                <a16:creationId xmlns:a16="http://schemas.microsoft.com/office/drawing/2014/main" id="{A372649C-2C1E-BB6B-2E74-4E897DFDB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/>
              <a:t>8</a:t>
            </a:r>
          </a:p>
        </p:txBody>
      </p:sp>
      <p:pic>
        <p:nvPicPr>
          <p:cNvPr id="95236" name="Picture 11">
            <a:hlinkClick r:id="" action="ppaction://noaction">
              <a:snd r:embed="rId3" name="TARTA.wav"/>
            </a:hlinkClick>
            <a:extLst>
              <a:ext uri="{FF2B5EF4-FFF2-40B4-BE49-F238E27FC236}">
                <a16:creationId xmlns:a16="http://schemas.microsoft.com/office/drawing/2014/main" id="{3D004CBE-ADA2-60C2-41A4-5A8140163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057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7" name="Picture 12">
            <a:hlinkClick r:id="" action="ppaction://noaction">
              <a:snd r:embed="rId5" name="CEBOLLA.wav"/>
            </a:hlinkClick>
            <a:extLst>
              <a:ext uri="{FF2B5EF4-FFF2-40B4-BE49-F238E27FC236}">
                <a16:creationId xmlns:a16="http://schemas.microsoft.com/office/drawing/2014/main" id="{ACE80578-FF38-36DA-44BF-AA562C1A9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10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8" name="Picture 13">
            <a:hlinkClick r:id="" action="ppaction://noaction">
              <a:snd r:embed="rId7" name="AJO.wav"/>
            </a:hlinkClick>
            <a:extLst>
              <a:ext uri="{FF2B5EF4-FFF2-40B4-BE49-F238E27FC236}">
                <a16:creationId xmlns:a16="http://schemas.microsoft.com/office/drawing/2014/main" id="{D3FDC3A0-3968-B900-548A-32297BB0C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8862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0702" name="Text Box 14">
            <a:hlinkClick r:id="" action="ppaction://noaction">
              <a:snd r:embed="rId3" name="TARTA.wav"/>
            </a:hlinkClick>
            <a:extLst>
              <a:ext uri="{FF2B5EF4-FFF2-40B4-BE49-F238E27FC236}">
                <a16:creationId xmlns:a16="http://schemas.microsoft.com/office/drawing/2014/main" id="{89254DCC-663E-C73B-D2D0-D5B611135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44563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es-ES" dirty="0"/>
              <a:t>торта</a:t>
            </a:r>
            <a:endParaRPr lang="es-ES" altLang="es-ES" dirty="0"/>
          </a:p>
        </p:txBody>
      </p:sp>
      <p:sp>
        <p:nvSpPr>
          <p:cNvPr id="95240" name="Rectangle 15">
            <a:hlinkClick r:id="rId9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1028C16A-4E5B-75B6-EA51-C25AA2A3C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69342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95241" name="Rectangle 16">
            <a:hlinkClick r:id="" action="ppaction://hlinkshowjump?jump=nextslide">
              <a:snd r:embed="rId10" name="arrow.wav"/>
            </a:hlinkClick>
            <a:extLst>
              <a:ext uri="{FF2B5EF4-FFF2-40B4-BE49-F238E27FC236}">
                <a16:creationId xmlns:a16="http://schemas.microsoft.com/office/drawing/2014/main" id="{2270B53C-22DC-C707-2377-E14540BA3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1981200"/>
            <a:ext cx="22860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58" name="Group 2">
            <a:extLst>
              <a:ext uri="{FF2B5EF4-FFF2-40B4-BE49-F238E27FC236}">
                <a16:creationId xmlns:a16="http://schemas.microsoft.com/office/drawing/2014/main" id="{334EE723-3FC8-3B5E-EF4E-F1F43A065592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96265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D657DDFC-0A34-8EEB-9941-DCEBFB18DE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6266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A06F26B4-1068-841D-0DBE-24A500B30B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6267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2D52A45D-E121-6D0D-3AAF-06A3F225EF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6268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ADDB2D30-822D-450A-B332-AC72DBB43B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6269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84494C70-D6D4-9678-C084-7BE30EC19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6270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B03AE7BA-C9C9-0C82-CDC8-C0860B2775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96259" name="Text Box 9">
            <a:extLst>
              <a:ext uri="{FF2B5EF4-FFF2-40B4-BE49-F238E27FC236}">
                <a16:creationId xmlns:a16="http://schemas.microsoft.com/office/drawing/2014/main" id="{26393A89-3FF1-397D-D4EA-CD0D7EFCF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/>
              <a:t>8</a:t>
            </a:r>
          </a:p>
        </p:txBody>
      </p:sp>
      <p:pic>
        <p:nvPicPr>
          <p:cNvPr id="96260" name="Picture 11">
            <a:hlinkClick r:id="" action="ppaction://noaction">
              <a:snd r:embed="rId3" name="CEBOLLA.wav"/>
            </a:hlinkClick>
            <a:extLst>
              <a:ext uri="{FF2B5EF4-FFF2-40B4-BE49-F238E27FC236}">
                <a16:creationId xmlns:a16="http://schemas.microsoft.com/office/drawing/2014/main" id="{7D78C7DF-3DDF-7896-C14F-2847EFCEA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10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1" name="Picture 12">
            <a:hlinkClick r:id="" action="ppaction://noaction">
              <a:snd r:embed="rId5" name="AJO.wav"/>
            </a:hlinkClick>
            <a:extLst>
              <a:ext uri="{FF2B5EF4-FFF2-40B4-BE49-F238E27FC236}">
                <a16:creationId xmlns:a16="http://schemas.microsoft.com/office/drawing/2014/main" id="{6FEC4226-9663-6CFB-2D07-0945D80E1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8862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1725" name="Text Box 13">
            <a:hlinkClick r:id="" action="ppaction://noaction">
              <a:snd r:embed="rId5" name="AJO.wav"/>
            </a:hlinkClick>
            <a:extLst>
              <a:ext uri="{FF2B5EF4-FFF2-40B4-BE49-F238E27FC236}">
                <a16:creationId xmlns:a16="http://schemas.microsoft.com/office/drawing/2014/main" id="{F3389D0E-CC40-140B-F6B0-F6D007F95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44563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es-ES" dirty="0"/>
              <a:t>чесън</a:t>
            </a:r>
            <a:endParaRPr lang="es-ES" altLang="es-ES" dirty="0"/>
          </a:p>
        </p:txBody>
      </p:sp>
      <p:sp>
        <p:nvSpPr>
          <p:cNvPr id="96263" name="Rectangle 14">
            <a:hlinkClick r:id="rId7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6B860EAE-87D2-F9D5-C443-3DF1D5AC1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69342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96264" name="Rectangle 15">
            <a:hlinkClick r:id="" action="ppaction://hlinkshowjump?jump=nextslide">
              <a:snd r:embed="rId8" name="arrow.wav"/>
            </a:hlinkClick>
            <a:extLst>
              <a:ext uri="{FF2B5EF4-FFF2-40B4-BE49-F238E27FC236}">
                <a16:creationId xmlns:a16="http://schemas.microsoft.com/office/drawing/2014/main" id="{B1620414-3099-F13B-CC34-46FC94EC9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3724275"/>
            <a:ext cx="22860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282" name="Group 2">
            <a:extLst>
              <a:ext uri="{FF2B5EF4-FFF2-40B4-BE49-F238E27FC236}">
                <a16:creationId xmlns:a16="http://schemas.microsoft.com/office/drawing/2014/main" id="{86675513-AAE5-ACCF-9B9C-4D2823AD9B07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97288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94B4B984-4F82-FD0F-2B10-9531F2F6CC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7289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3CDCAD37-85BC-3FCF-58AB-55DB1646A5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7290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B6819940-AFB6-916E-E7C6-E2397DFFC8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7291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E354A07A-9627-D67F-44BC-2B62A43F15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7292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5F03FE43-4D49-1BE2-AF72-5B2F8296C9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7293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AF0547FB-CAE9-6F9F-5E15-ED45644374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97283" name="Text Box 9">
            <a:extLst>
              <a:ext uri="{FF2B5EF4-FFF2-40B4-BE49-F238E27FC236}">
                <a16:creationId xmlns:a16="http://schemas.microsoft.com/office/drawing/2014/main" id="{07F372BF-A971-6E3B-5DBC-662BF86E2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/>
              <a:t>8</a:t>
            </a:r>
          </a:p>
        </p:txBody>
      </p:sp>
      <p:pic>
        <p:nvPicPr>
          <p:cNvPr id="97284" name="Picture 10">
            <a:hlinkClick r:id="" action="ppaction://noaction">
              <a:snd r:embed="rId3" name="CEBOLLA.wav"/>
            </a:hlinkClick>
            <a:extLst>
              <a:ext uri="{FF2B5EF4-FFF2-40B4-BE49-F238E27FC236}">
                <a16:creationId xmlns:a16="http://schemas.microsoft.com/office/drawing/2014/main" id="{D595B6B3-212C-6EDB-E01A-AC3DB7301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10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2748" name="Text Box 12">
            <a:hlinkClick r:id="" action="ppaction://noaction">
              <a:snd r:embed="rId3" name="CEBOLLA.wav"/>
            </a:hlinkClick>
            <a:extLst>
              <a:ext uri="{FF2B5EF4-FFF2-40B4-BE49-F238E27FC236}">
                <a16:creationId xmlns:a16="http://schemas.microsoft.com/office/drawing/2014/main" id="{CF88032E-9EA2-6E2C-2523-0E9C47805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44563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es-ES" dirty="0"/>
              <a:t>лук</a:t>
            </a:r>
            <a:endParaRPr lang="es-ES" altLang="es-ES" dirty="0"/>
          </a:p>
        </p:txBody>
      </p:sp>
      <p:sp>
        <p:nvSpPr>
          <p:cNvPr id="97286" name="Rectangle 13">
            <a:hlinkClick r:id="rId5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797018B6-03EE-3C5C-798F-9990890EE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69342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97287" name="Rectangle 14">
            <a:hlinkClick r:id="" action="ppaction://hlinkshowjump?jump=nextslide">
              <a:snd r:embed="rId6" name="arrow.wav"/>
            </a:hlinkClick>
            <a:extLst>
              <a:ext uri="{FF2B5EF4-FFF2-40B4-BE49-F238E27FC236}">
                <a16:creationId xmlns:a16="http://schemas.microsoft.com/office/drawing/2014/main" id="{AAE5C00B-0A4B-DE20-FFD9-FBD6F4EA01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733800"/>
            <a:ext cx="22860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06" name="Group 2">
            <a:extLst>
              <a:ext uri="{FF2B5EF4-FFF2-40B4-BE49-F238E27FC236}">
                <a16:creationId xmlns:a16="http://schemas.microsoft.com/office/drawing/2014/main" id="{7BD56F90-FFC9-0F90-37E1-CD855BD42B27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723900"/>
            <a:ext cx="6975475" cy="4689476"/>
            <a:chOff x="694" y="240"/>
            <a:chExt cx="4394" cy="2978"/>
          </a:xfrm>
        </p:grpSpPr>
        <p:sp>
          <p:nvSpPr>
            <p:cNvPr id="98316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78B84776-A5D7-987C-EE4A-E2EB2ECCE0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8317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DE229D77-2033-CCAC-0029-ACBA36EC33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8318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A70A62BD-B67D-D846-22F3-AC2263536A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8319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732AE41D-05C5-0A40-11B2-3D91961140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8320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846372DF-63F6-0EEF-C84B-2A380BC886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8321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306100BB-E7AB-6E59-3402-4054C1699A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98307" name="Text Box 9">
            <a:extLst>
              <a:ext uri="{FF2B5EF4-FFF2-40B4-BE49-F238E27FC236}">
                <a16:creationId xmlns:a16="http://schemas.microsoft.com/office/drawing/2014/main" id="{21344578-25FE-C2AB-DC32-AD1CD0E0B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7620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/>
              <a:t>9</a:t>
            </a:r>
          </a:p>
        </p:txBody>
      </p:sp>
      <p:pic>
        <p:nvPicPr>
          <p:cNvPr id="1603597" name="Picture 13">
            <a:hlinkClick r:id="" action="ppaction://noaction">
              <a:snd r:embed="rId3" name="harina.wav"/>
            </a:hlinkClick>
            <a:extLst>
              <a:ext uri="{FF2B5EF4-FFF2-40B4-BE49-F238E27FC236}">
                <a16:creationId xmlns:a16="http://schemas.microsoft.com/office/drawing/2014/main" id="{F7E596ED-AC1B-C0AD-9A1D-E95FECFFC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075" y="3106173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3598" name="Picture 14">
            <a:hlinkClick r:id="" action="ppaction://noaction">
              <a:snd r:embed="rId5" name="miel.wav"/>
            </a:hlinkClick>
            <a:extLst>
              <a:ext uri="{FF2B5EF4-FFF2-40B4-BE49-F238E27FC236}">
                <a16:creationId xmlns:a16="http://schemas.microsoft.com/office/drawing/2014/main" id="{0BB42EF4-DDE0-B93A-CC92-33A040E57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55" y="3106173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3599" name="Picture 15">
            <a:hlinkClick r:id="" action="ppaction://noaction">
              <a:snd r:embed="rId7" name="ESPINA.wav"/>
            </a:hlinkClick>
            <a:extLst>
              <a:ext uri="{FF2B5EF4-FFF2-40B4-BE49-F238E27FC236}">
                <a16:creationId xmlns:a16="http://schemas.microsoft.com/office/drawing/2014/main" id="{64DE4A0B-3A4C-390C-C014-051BB9622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3796290" y="827086"/>
            <a:ext cx="15240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3600" name="Picture 16">
            <a:hlinkClick r:id="" action="ppaction://noaction">
              <a:snd r:embed="rId9" name="FREIR.wav"/>
            </a:hlinkClick>
            <a:extLst>
              <a:ext uri="{FF2B5EF4-FFF2-40B4-BE49-F238E27FC236}">
                <a16:creationId xmlns:a16="http://schemas.microsoft.com/office/drawing/2014/main" id="{44FFD1D3-B8D8-FA67-6311-3997BDB9E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761" y="3100991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3601" name="Picture 17">
            <a:hlinkClick r:id="" action="ppaction://noaction">
              <a:snd r:embed="rId11" name="PELAR.wav"/>
            </a:hlinkClick>
            <a:extLst>
              <a:ext uri="{FF2B5EF4-FFF2-40B4-BE49-F238E27FC236}">
                <a16:creationId xmlns:a16="http://schemas.microsoft.com/office/drawing/2014/main" id="{9C6501DF-34D6-495C-75BB-68F82902B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761" y="820751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3602" name="Picture 18">
            <a:hlinkClick r:id="" action="ppaction://noaction">
              <a:snd r:embed="rId13" name="desayuno.wav"/>
            </a:hlinkClick>
            <a:extLst>
              <a:ext uri="{FF2B5EF4-FFF2-40B4-BE49-F238E27FC236}">
                <a16:creationId xmlns:a16="http://schemas.microsoft.com/office/drawing/2014/main" id="{0F5CB058-72EC-7D78-8987-FE78ED830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955" y="941892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03603" name="Lin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9364440-5555-81B1-590C-0BA72A4DC20C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0075" y="6134100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603604" name="Rectangle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608A5AA-A5AC-832D-6D2D-5C5423E19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25" y="5867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8018900-655F-3EE0-0C7A-C85F7E604E94}"/>
              </a:ext>
            </a:extLst>
          </p:cNvPr>
          <p:cNvSpPr txBox="1"/>
          <p:nvPr/>
        </p:nvSpPr>
        <p:spPr>
          <a:xfrm>
            <a:off x="1524000" y="255632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/>
              <a:t>беля</a:t>
            </a:r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11A1F52-8EBB-A053-E191-DCAD3CB7F9E9}"/>
              </a:ext>
            </a:extLst>
          </p:cNvPr>
          <p:cNvSpPr txBox="1"/>
          <p:nvPr/>
        </p:nvSpPr>
        <p:spPr>
          <a:xfrm>
            <a:off x="4038600" y="2556320"/>
            <a:ext cx="1025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/>
              <a:t>кости</a:t>
            </a:r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4CE1B9B-637B-2486-FA3F-CB271EEEDB1B}"/>
              </a:ext>
            </a:extLst>
          </p:cNvPr>
          <p:cNvSpPr txBox="1"/>
          <p:nvPr/>
        </p:nvSpPr>
        <p:spPr>
          <a:xfrm>
            <a:off x="6289675" y="2581811"/>
            <a:ext cx="1184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закусвам</a:t>
            </a:r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9A14E6F-C2A8-C8C4-0A37-12BC29FFBD1A}"/>
              </a:ext>
            </a:extLst>
          </p:cNvPr>
          <p:cNvSpPr txBox="1"/>
          <p:nvPr/>
        </p:nvSpPr>
        <p:spPr>
          <a:xfrm>
            <a:off x="1600200" y="4876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/>
              <a:t>пържа</a:t>
            </a:r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0BAE394-892F-8217-F126-63105900303C}"/>
              </a:ext>
            </a:extLst>
          </p:cNvPr>
          <p:cNvSpPr txBox="1"/>
          <p:nvPr/>
        </p:nvSpPr>
        <p:spPr>
          <a:xfrm>
            <a:off x="3789363" y="4876800"/>
            <a:ext cx="1281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/>
              <a:t>мед</a:t>
            </a:r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0D35A95-8F99-B811-A120-0A3A5F601796}"/>
              </a:ext>
            </a:extLst>
          </p:cNvPr>
          <p:cNvSpPr txBox="1"/>
          <p:nvPr/>
        </p:nvSpPr>
        <p:spPr>
          <a:xfrm>
            <a:off x="6407150" y="4876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брашно</a:t>
            </a:r>
            <a:endParaRPr lang="es-E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0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60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330" name="Group 2">
            <a:extLst>
              <a:ext uri="{FF2B5EF4-FFF2-40B4-BE49-F238E27FC236}">
                <a16:creationId xmlns:a16="http://schemas.microsoft.com/office/drawing/2014/main" id="{00D9C964-780B-B132-CD9F-9E5B2B6D9E6F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99341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777D5B0C-CB9A-1C83-FAA5-7AD2FBB147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9342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A4C9DF0C-CD79-A4C1-943E-9547062EB8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9343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855F5C21-A826-DE0E-7CA9-6B04825C83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9344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6E2CBC4B-96B7-DECC-36B7-F5D8F5C458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9345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108EB108-F055-4C67-2C68-6413F4106E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9346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35EA8CA9-CE64-A33D-40E6-FDD8E9C08C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99331" name="Text Box 9">
            <a:extLst>
              <a:ext uri="{FF2B5EF4-FFF2-40B4-BE49-F238E27FC236}">
                <a16:creationId xmlns:a16="http://schemas.microsoft.com/office/drawing/2014/main" id="{BF56DE2C-5713-9D2E-54BB-AD48590D2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/>
              <a:t>9</a:t>
            </a:r>
          </a:p>
        </p:txBody>
      </p:sp>
      <p:pic>
        <p:nvPicPr>
          <p:cNvPr id="99332" name="Picture 10">
            <a:hlinkClick r:id="" action="ppaction://noaction">
              <a:snd r:embed="rId3" name="harina.wav"/>
            </a:hlinkClick>
            <a:extLst>
              <a:ext uri="{FF2B5EF4-FFF2-40B4-BE49-F238E27FC236}">
                <a16:creationId xmlns:a16="http://schemas.microsoft.com/office/drawing/2014/main" id="{CFDF042C-D0D8-3245-51CD-567433D98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100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3" name="Picture 11">
            <a:hlinkClick r:id="" action="ppaction://noaction">
              <a:snd r:embed="rId5" name="miel.wav"/>
            </a:hlinkClick>
            <a:extLst>
              <a:ext uri="{FF2B5EF4-FFF2-40B4-BE49-F238E27FC236}">
                <a16:creationId xmlns:a16="http://schemas.microsoft.com/office/drawing/2014/main" id="{613E1506-639F-DAFA-76F9-422FB270E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10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4" name="Picture 12">
            <a:hlinkClick r:id="" action="ppaction://noaction">
              <a:snd r:embed="rId7" name="ESPINA.wav"/>
            </a:hlinkClick>
            <a:extLst>
              <a:ext uri="{FF2B5EF4-FFF2-40B4-BE49-F238E27FC236}">
                <a16:creationId xmlns:a16="http://schemas.microsoft.com/office/drawing/2014/main" id="{85D44149-8E6D-2126-F5AC-33ED4F739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3810000" y="2209800"/>
            <a:ext cx="15240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5" name="Picture 13">
            <a:hlinkClick r:id="" action="ppaction://noaction">
              <a:snd r:embed="rId9" name="FREIR.wav"/>
            </a:hlinkClick>
            <a:extLst>
              <a:ext uri="{FF2B5EF4-FFF2-40B4-BE49-F238E27FC236}">
                <a16:creationId xmlns:a16="http://schemas.microsoft.com/office/drawing/2014/main" id="{FE98EA46-27B9-7B10-C8E9-7B57AC80F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6" name="Picture 14">
            <a:hlinkClick r:id="" action="ppaction://noaction">
              <a:snd r:embed="rId11" name="PELAR.wav"/>
            </a:hlinkClick>
            <a:extLst>
              <a:ext uri="{FF2B5EF4-FFF2-40B4-BE49-F238E27FC236}">
                <a16:creationId xmlns:a16="http://schemas.microsoft.com/office/drawing/2014/main" id="{0B4AFA41-D4B4-6E1F-FBD4-B5C52429C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57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7" name="Picture 15">
            <a:hlinkClick r:id="" action="ppaction://noaction">
              <a:snd r:embed="rId13" name="desayuno.wav"/>
            </a:hlinkClick>
            <a:extLst>
              <a:ext uri="{FF2B5EF4-FFF2-40B4-BE49-F238E27FC236}">
                <a16:creationId xmlns:a16="http://schemas.microsoft.com/office/drawing/2014/main" id="{6FE99343-AB01-ED7A-80E1-40CC08E67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57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3778" name="Text Box 18">
            <a:hlinkClick r:id="" action="ppaction://noaction">
              <a:snd r:embed="rId5" name="miel.wav"/>
            </a:hlinkClick>
            <a:extLst>
              <a:ext uri="{FF2B5EF4-FFF2-40B4-BE49-F238E27FC236}">
                <a16:creationId xmlns:a16="http://schemas.microsoft.com/office/drawing/2014/main" id="{6CE7EE40-A235-3936-C061-5DBAE79BE7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44563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es-ES" dirty="0"/>
              <a:t>мед</a:t>
            </a:r>
            <a:endParaRPr lang="es-ES" altLang="es-ES" dirty="0"/>
          </a:p>
        </p:txBody>
      </p:sp>
      <p:sp>
        <p:nvSpPr>
          <p:cNvPr id="99339" name="Rectangle 19">
            <a:hlinkClick r:id="rId15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9FDBEB55-B60C-6470-F74C-27181D1F5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69342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99340" name="Rectangle 20">
            <a:hlinkClick r:id="" action="ppaction://hlinkshowjump?jump=nextslide">
              <a:snd r:embed="rId16" name="arrow.wav"/>
            </a:hlinkClick>
            <a:extLst>
              <a:ext uri="{FF2B5EF4-FFF2-40B4-BE49-F238E27FC236}">
                <a16:creationId xmlns:a16="http://schemas.microsoft.com/office/drawing/2014/main" id="{0E43C8D8-EEA0-F26C-2C14-F85489FEB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733800"/>
            <a:ext cx="22860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54" name="Group 2">
            <a:extLst>
              <a:ext uri="{FF2B5EF4-FFF2-40B4-BE49-F238E27FC236}">
                <a16:creationId xmlns:a16="http://schemas.microsoft.com/office/drawing/2014/main" id="{DBF9BAD8-1903-244D-DD24-59801D603D8E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100364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3CD83AA9-493F-9F58-C173-995180C137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0365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EA08159C-BC83-A273-E3DF-5DF2325545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0366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D591FC0F-0B8C-D457-658B-DE7F601EFD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0367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6BACEC87-CE56-12C2-AA83-00D6E366F6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0368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1673119B-3E3B-92FD-4282-103975439D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0369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CC2ECB26-9C0B-55DF-EE79-C4EE3131F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00355" name="Text Box 9">
            <a:extLst>
              <a:ext uri="{FF2B5EF4-FFF2-40B4-BE49-F238E27FC236}">
                <a16:creationId xmlns:a16="http://schemas.microsoft.com/office/drawing/2014/main" id="{1752FBE1-B5F0-E159-3AB8-E1954ED95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/>
              <a:t>9</a:t>
            </a:r>
          </a:p>
        </p:txBody>
      </p:sp>
      <p:pic>
        <p:nvPicPr>
          <p:cNvPr id="100356" name="Picture 10">
            <a:hlinkClick r:id="" action="ppaction://noaction">
              <a:snd r:embed="rId3" name="harina.wav"/>
            </a:hlinkClick>
            <a:extLst>
              <a:ext uri="{FF2B5EF4-FFF2-40B4-BE49-F238E27FC236}">
                <a16:creationId xmlns:a16="http://schemas.microsoft.com/office/drawing/2014/main" id="{5D123C31-39EC-87E9-D673-0624D194D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100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7" name="Picture 12">
            <a:hlinkClick r:id="" action="ppaction://noaction">
              <a:snd r:embed="rId5" name="ESPINA.wav"/>
            </a:hlinkClick>
            <a:extLst>
              <a:ext uri="{FF2B5EF4-FFF2-40B4-BE49-F238E27FC236}">
                <a16:creationId xmlns:a16="http://schemas.microsoft.com/office/drawing/2014/main" id="{466AC2EE-CA4A-2F70-0EED-516DA3C30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3810000" y="2209800"/>
            <a:ext cx="15240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8" name="Picture 13">
            <a:hlinkClick r:id="" action="ppaction://noaction">
              <a:snd r:embed="rId7" name="FREIR.wav"/>
            </a:hlinkClick>
            <a:extLst>
              <a:ext uri="{FF2B5EF4-FFF2-40B4-BE49-F238E27FC236}">
                <a16:creationId xmlns:a16="http://schemas.microsoft.com/office/drawing/2014/main" id="{67D1DCBD-CB8D-787E-F8A9-FD3B81863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9" name="Picture 14">
            <a:hlinkClick r:id="" action="ppaction://noaction">
              <a:snd r:embed="rId9" name="PELAR.wav"/>
            </a:hlinkClick>
            <a:extLst>
              <a:ext uri="{FF2B5EF4-FFF2-40B4-BE49-F238E27FC236}">
                <a16:creationId xmlns:a16="http://schemas.microsoft.com/office/drawing/2014/main" id="{BC2638FC-E868-0D37-011C-A90D6FAB0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57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60" name="Picture 15">
            <a:hlinkClick r:id="" action="ppaction://noaction">
              <a:snd r:embed="rId11" name="desayuno.wav"/>
            </a:hlinkClick>
            <a:extLst>
              <a:ext uri="{FF2B5EF4-FFF2-40B4-BE49-F238E27FC236}">
                <a16:creationId xmlns:a16="http://schemas.microsoft.com/office/drawing/2014/main" id="{7D2CCFE7-0193-2A65-17FE-EEC95561D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57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4800" name="Text Box 16">
            <a:hlinkClick r:id="" action="ppaction://noaction">
              <a:snd r:embed="rId3" name="harina.wav"/>
            </a:hlinkClick>
            <a:extLst>
              <a:ext uri="{FF2B5EF4-FFF2-40B4-BE49-F238E27FC236}">
                <a16:creationId xmlns:a16="http://schemas.microsoft.com/office/drawing/2014/main" id="{8FA6ACF1-6FEA-C3EA-457E-D5945930B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44563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es-ES" dirty="0"/>
              <a:t>брашно</a:t>
            </a:r>
            <a:endParaRPr lang="es-ES" altLang="es-ES" dirty="0"/>
          </a:p>
        </p:txBody>
      </p:sp>
      <p:sp>
        <p:nvSpPr>
          <p:cNvPr id="100362" name="Rectangle 17">
            <a:hlinkClick r:id="rId13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51AC48C7-4367-E726-0ABF-1EBE3F79F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69342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100363" name="Rectangle 18">
            <a:hlinkClick r:id="" action="ppaction://hlinkshowjump?jump=nextslide">
              <a:snd r:embed="rId14" name="arrow.wav"/>
            </a:hlinkClick>
            <a:extLst>
              <a:ext uri="{FF2B5EF4-FFF2-40B4-BE49-F238E27FC236}">
                <a16:creationId xmlns:a16="http://schemas.microsoft.com/office/drawing/2014/main" id="{7E2D0DE8-02B7-C687-9800-671C81EA9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3724275"/>
            <a:ext cx="22860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378" name="Group 2">
            <a:extLst>
              <a:ext uri="{FF2B5EF4-FFF2-40B4-BE49-F238E27FC236}">
                <a16:creationId xmlns:a16="http://schemas.microsoft.com/office/drawing/2014/main" id="{E3CBA288-8325-E01D-37C3-40EA6E197C0D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101387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C5F8B4D4-B054-98B7-980A-BA424ACAC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1388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84987738-CAEB-09B1-0498-989E051EDD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1389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FB37E765-1E1C-8CAC-8620-557E637DC2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1390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B7CC786F-1776-6B36-2FA2-62C08BFFC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1391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D10AB12A-1B10-D2DD-C8F4-139AE0A205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1392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83511EBA-1046-0C03-FA0B-0D5BA71BC0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01379" name="Text Box 9">
            <a:extLst>
              <a:ext uri="{FF2B5EF4-FFF2-40B4-BE49-F238E27FC236}">
                <a16:creationId xmlns:a16="http://schemas.microsoft.com/office/drawing/2014/main" id="{869632FF-656F-0364-D577-95AC37AA8F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/>
              <a:t>9</a:t>
            </a:r>
          </a:p>
        </p:txBody>
      </p:sp>
      <p:pic>
        <p:nvPicPr>
          <p:cNvPr id="101380" name="Picture 11">
            <a:hlinkClick r:id="" action="ppaction://noaction">
              <a:snd r:embed="rId3" name="ESPINA.wav"/>
            </a:hlinkClick>
            <a:extLst>
              <a:ext uri="{FF2B5EF4-FFF2-40B4-BE49-F238E27FC236}">
                <a16:creationId xmlns:a16="http://schemas.microsoft.com/office/drawing/2014/main" id="{5D57676F-728D-9736-39A2-82078A67D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3810000" y="2209800"/>
            <a:ext cx="15240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1" name="Picture 12">
            <a:hlinkClick r:id="" action="ppaction://noaction">
              <a:snd r:embed="rId5" name="FREIR.wav"/>
            </a:hlinkClick>
            <a:extLst>
              <a:ext uri="{FF2B5EF4-FFF2-40B4-BE49-F238E27FC236}">
                <a16:creationId xmlns:a16="http://schemas.microsoft.com/office/drawing/2014/main" id="{CA127713-859A-6B6E-229A-B5A397ACA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2" name="Picture 13">
            <a:hlinkClick r:id="" action="ppaction://noaction">
              <a:snd r:embed="rId7" name="PELAR.wav"/>
            </a:hlinkClick>
            <a:extLst>
              <a:ext uri="{FF2B5EF4-FFF2-40B4-BE49-F238E27FC236}">
                <a16:creationId xmlns:a16="http://schemas.microsoft.com/office/drawing/2014/main" id="{95BBED3A-785D-107E-2741-9D42D0BEA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57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3" name="Picture 14">
            <a:hlinkClick r:id="" action="ppaction://noaction">
              <a:snd r:embed="rId9" name="desayuno.wav"/>
            </a:hlinkClick>
            <a:extLst>
              <a:ext uri="{FF2B5EF4-FFF2-40B4-BE49-F238E27FC236}">
                <a16:creationId xmlns:a16="http://schemas.microsoft.com/office/drawing/2014/main" id="{AA53CEEA-A7F3-DBC4-9CB2-AF7CE97D0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57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5823" name="Text Box 15">
            <a:hlinkClick r:id="" action="ppaction://noaction">
              <a:snd r:embed="rId7" name="PELAR.wav"/>
            </a:hlinkClick>
            <a:extLst>
              <a:ext uri="{FF2B5EF4-FFF2-40B4-BE49-F238E27FC236}">
                <a16:creationId xmlns:a16="http://schemas.microsoft.com/office/drawing/2014/main" id="{20EAB378-478D-4A2D-D7B5-6F51BAEE4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44563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es-ES" dirty="0"/>
              <a:t>беля</a:t>
            </a:r>
            <a:endParaRPr lang="es-ES" altLang="es-ES" dirty="0"/>
          </a:p>
        </p:txBody>
      </p:sp>
      <p:sp>
        <p:nvSpPr>
          <p:cNvPr id="101385" name="Rectangle 16">
            <a:hlinkClick r:id="rId11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32048ED3-08AA-2BED-EFEB-2A55A1DEC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69342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101386" name="Rectangle 17">
            <a:hlinkClick r:id="" action="ppaction://hlinkshowjump?jump=nextslide">
              <a:snd r:embed="rId12" name="arrow.wav"/>
            </a:hlinkClick>
            <a:extLst>
              <a:ext uri="{FF2B5EF4-FFF2-40B4-BE49-F238E27FC236}">
                <a16:creationId xmlns:a16="http://schemas.microsoft.com/office/drawing/2014/main" id="{6169080C-CCC5-826F-2B05-754F18613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22860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02" name="Group 2">
            <a:extLst>
              <a:ext uri="{FF2B5EF4-FFF2-40B4-BE49-F238E27FC236}">
                <a16:creationId xmlns:a16="http://schemas.microsoft.com/office/drawing/2014/main" id="{0E5C527C-60FD-FFD6-20F5-5B983DBB4499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102410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9CEF14A2-1F11-0800-65F4-028F211ABF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2411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248AB8C8-F390-7786-367C-E4E2ED4A1F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2412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690D3FF8-D2D8-B866-CD62-47FB6BEE97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2413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D4AF5483-C5F5-D5CC-9DAF-4E4984B275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2414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601ECCE6-7229-29BE-6210-F9EA2F507C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2415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73989466-6CC6-9DEA-396F-45D945B398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02403" name="Text Box 9">
            <a:extLst>
              <a:ext uri="{FF2B5EF4-FFF2-40B4-BE49-F238E27FC236}">
                <a16:creationId xmlns:a16="http://schemas.microsoft.com/office/drawing/2014/main" id="{ADFA3B14-101C-F994-3AF9-916FBAD93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/>
              <a:t>9</a:t>
            </a:r>
          </a:p>
        </p:txBody>
      </p:sp>
      <p:pic>
        <p:nvPicPr>
          <p:cNvPr id="102404" name="Picture 10">
            <a:hlinkClick r:id="" action="ppaction://noaction">
              <a:snd r:embed="rId3" name="ESPINA.wav"/>
            </a:hlinkClick>
            <a:extLst>
              <a:ext uri="{FF2B5EF4-FFF2-40B4-BE49-F238E27FC236}">
                <a16:creationId xmlns:a16="http://schemas.microsoft.com/office/drawing/2014/main" id="{54BFA62F-88DE-BAD1-D6A1-32090BD7E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3810000" y="2209800"/>
            <a:ext cx="15240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5" name="Picture 11">
            <a:hlinkClick r:id="" action="ppaction://noaction">
              <a:snd r:embed="rId5" name="FREIR.wav"/>
            </a:hlinkClick>
            <a:extLst>
              <a:ext uri="{FF2B5EF4-FFF2-40B4-BE49-F238E27FC236}">
                <a16:creationId xmlns:a16="http://schemas.microsoft.com/office/drawing/2014/main" id="{90448FB6-EE56-5CD6-1FFD-47F55CEAA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6" name="Picture 13">
            <a:hlinkClick r:id="" action="ppaction://noaction">
              <a:snd r:embed="rId7" name="desayuno.wav"/>
            </a:hlinkClick>
            <a:extLst>
              <a:ext uri="{FF2B5EF4-FFF2-40B4-BE49-F238E27FC236}">
                <a16:creationId xmlns:a16="http://schemas.microsoft.com/office/drawing/2014/main" id="{E9DD8F4E-DCC3-D966-AACB-A635E3454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57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6846" name="Text Box 14">
            <a:hlinkClick r:id="" action="ppaction://noaction">
              <a:snd r:embed="rId5" name="FREIR.wav"/>
            </a:hlinkClick>
            <a:extLst>
              <a:ext uri="{FF2B5EF4-FFF2-40B4-BE49-F238E27FC236}">
                <a16:creationId xmlns:a16="http://schemas.microsoft.com/office/drawing/2014/main" id="{128A0C0F-1957-79D8-A9E1-C989A1E21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44563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es-ES" dirty="0"/>
              <a:t>пържа</a:t>
            </a:r>
            <a:endParaRPr lang="es-ES" altLang="es-ES" dirty="0"/>
          </a:p>
        </p:txBody>
      </p:sp>
      <p:sp>
        <p:nvSpPr>
          <p:cNvPr id="102408" name="Rectangle 15">
            <a:hlinkClick r:id="rId9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658BC658-D05B-6872-65FA-974EB9880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69342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102409" name="Rectangle 16">
            <a:hlinkClick r:id="" action="ppaction://hlinkshowjump?jump=nextslide">
              <a:snd r:embed="rId10" name="arrow.wav"/>
            </a:hlinkClick>
            <a:extLst>
              <a:ext uri="{FF2B5EF4-FFF2-40B4-BE49-F238E27FC236}">
                <a16:creationId xmlns:a16="http://schemas.microsoft.com/office/drawing/2014/main" id="{48CEB713-DFAF-BA1E-73CA-6C094AE40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733800"/>
            <a:ext cx="22860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3038</TotalTime>
  <Words>549</Words>
  <Application>Microsoft Office PowerPoint</Application>
  <PresentationFormat>Presentación en pantalla (4:3)</PresentationFormat>
  <Paragraphs>362</Paragraphs>
  <Slides>120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120</vt:i4>
      </vt:variant>
    </vt:vector>
  </HeadingPairs>
  <TitlesOfParts>
    <vt:vector size="123" baseType="lpstr">
      <vt:lpstr>Arial</vt:lpstr>
      <vt:lpstr>Century Gothic</vt:lpstr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subject>VOCABULARIO BÁSICO</dc:subject>
  <dc:creator>alberto abarca 9letras</dc:creator>
  <cp:lastModifiedBy>Lora Ninovska</cp:lastModifiedBy>
  <cp:revision>258</cp:revision>
  <cp:lastPrinted>1601-01-01T00:00:00Z</cp:lastPrinted>
  <dcterms:created xsi:type="dcterms:W3CDTF">1601-01-01T00:00:00Z</dcterms:created>
  <dcterms:modified xsi:type="dcterms:W3CDTF">2026-05-02T16:56:09Z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